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6"/>
  </p:notesMasterIdLst>
  <p:sldIdLst>
    <p:sldId id="256" r:id="rId2"/>
    <p:sldId id="259" r:id="rId3"/>
    <p:sldId id="268" r:id="rId4"/>
    <p:sldId id="269" r:id="rId5"/>
    <p:sldId id="261" r:id="rId6"/>
    <p:sldId id="270" r:id="rId7"/>
    <p:sldId id="263" r:id="rId8"/>
    <p:sldId id="271" r:id="rId9"/>
    <p:sldId id="272" r:id="rId10"/>
    <p:sldId id="294" r:id="rId11"/>
    <p:sldId id="276" r:id="rId12"/>
    <p:sldId id="277" r:id="rId13"/>
    <p:sldId id="278" r:id="rId14"/>
    <p:sldId id="279" r:id="rId15"/>
    <p:sldId id="280" r:id="rId16"/>
    <p:sldId id="307" r:id="rId17"/>
    <p:sldId id="308" r:id="rId18"/>
    <p:sldId id="309" r:id="rId19"/>
    <p:sldId id="296" r:id="rId20"/>
    <p:sldId id="310" r:id="rId21"/>
    <p:sldId id="297" r:id="rId22"/>
    <p:sldId id="298" r:id="rId23"/>
    <p:sldId id="299" r:id="rId24"/>
    <p:sldId id="300" r:id="rId25"/>
    <p:sldId id="302" r:id="rId26"/>
    <p:sldId id="303" r:id="rId27"/>
    <p:sldId id="304" r:id="rId28"/>
    <p:sldId id="315" r:id="rId29"/>
    <p:sldId id="316" r:id="rId30"/>
    <p:sldId id="317" r:id="rId31"/>
    <p:sldId id="318" r:id="rId32"/>
    <p:sldId id="319" r:id="rId33"/>
    <p:sldId id="338" r:id="rId34"/>
    <p:sldId id="312" r:id="rId35"/>
    <p:sldId id="313" r:id="rId36"/>
    <p:sldId id="320" r:id="rId37"/>
    <p:sldId id="325" r:id="rId38"/>
    <p:sldId id="311" r:id="rId39"/>
    <p:sldId id="321" r:id="rId40"/>
    <p:sldId id="306" r:id="rId41"/>
    <p:sldId id="328" r:id="rId42"/>
    <p:sldId id="329" r:id="rId43"/>
    <p:sldId id="332" r:id="rId44"/>
    <p:sldId id="327" r:id="rId45"/>
    <p:sldId id="326" r:id="rId46"/>
    <p:sldId id="301" r:id="rId47"/>
    <p:sldId id="330" r:id="rId48"/>
    <p:sldId id="333" r:id="rId49"/>
    <p:sldId id="334" r:id="rId50"/>
    <p:sldId id="287" r:id="rId51"/>
    <p:sldId id="335" r:id="rId52"/>
    <p:sldId id="336" r:id="rId53"/>
    <p:sldId id="288" r:id="rId54"/>
    <p:sldId id="289" r:id="rId55"/>
    <p:sldId id="292" r:id="rId56"/>
    <p:sldId id="293" r:id="rId57"/>
    <p:sldId id="367" r:id="rId58"/>
    <p:sldId id="368" r:id="rId59"/>
    <p:sldId id="324" r:id="rId60"/>
    <p:sldId id="366" r:id="rId61"/>
    <p:sldId id="360" r:id="rId62"/>
    <p:sldId id="362" r:id="rId63"/>
    <p:sldId id="372" r:id="rId64"/>
    <p:sldId id="364" r:id="rId65"/>
    <p:sldId id="365" r:id="rId66"/>
    <p:sldId id="339" r:id="rId67"/>
    <p:sldId id="340" r:id="rId68"/>
    <p:sldId id="341" r:id="rId69"/>
    <p:sldId id="344" r:id="rId70"/>
    <p:sldId id="343" r:id="rId71"/>
    <p:sldId id="345" r:id="rId72"/>
    <p:sldId id="346" r:id="rId73"/>
    <p:sldId id="347" r:id="rId74"/>
    <p:sldId id="348" r:id="rId75"/>
    <p:sldId id="349" r:id="rId76"/>
    <p:sldId id="350" r:id="rId77"/>
    <p:sldId id="351" r:id="rId78"/>
    <p:sldId id="369" r:id="rId79"/>
    <p:sldId id="359" r:id="rId80"/>
    <p:sldId id="353" r:id="rId81"/>
    <p:sldId id="354" r:id="rId82"/>
    <p:sldId id="355" r:id="rId83"/>
    <p:sldId id="357" r:id="rId84"/>
    <p:sldId id="370" r:id="rId85"/>
    <p:sldId id="371" r:id="rId86"/>
    <p:sldId id="377" r:id="rId87"/>
    <p:sldId id="378" r:id="rId88"/>
    <p:sldId id="380" r:id="rId89"/>
    <p:sldId id="381" r:id="rId90"/>
    <p:sldId id="382" r:id="rId91"/>
    <p:sldId id="383" r:id="rId92"/>
    <p:sldId id="384" r:id="rId93"/>
    <p:sldId id="379" r:id="rId94"/>
    <p:sldId id="420" r:id="rId95"/>
    <p:sldId id="385" r:id="rId96"/>
    <p:sldId id="421" r:id="rId97"/>
    <p:sldId id="387" r:id="rId98"/>
    <p:sldId id="388" r:id="rId99"/>
    <p:sldId id="389" r:id="rId100"/>
    <p:sldId id="392" r:id="rId101"/>
    <p:sldId id="393" r:id="rId102"/>
    <p:sldId id="394" r:id="rId103"/>
    <p:sldId id="395" r:id="rId104"/>
    <p:sldId id="396" r:id="rId105"/>
    <p:sldId id="391" r:id="rId106"/>
    <p:sldId id="397" r:id="rId107"/>
    <p:sldId id="406" r:id="rId108"/>
    <p:sldId id="399" r:id="rId109"/>
    <p:sldId id="407" r:id="rId110"/>
    <p:sldId id="408" r:id="rId111"/>
    <p:sldId id="409" r:id="rId112"/>
    <p:sldId id="410" r:id="rId113"/>
    <p:sldId id="411" r:id="rId114"/>
    <p:sldId id="412" r:id="rId115"/>
    <p:sldId id="414" r:id="rId116"/>
    <p:sldId id="415" r:id="rId117"/>
    <p:sldId id="416" r:id="rId118"/>
    <p:sldId id="398" r:id="rId119"/>
    <p:sldId id="432" r:id="rId120"/>
    <p:sldId id="433" r:id="rId121"/>
    <p:sldId id="418" r:id="rId122"/>
    <p:sldId id="419" r:id="rId123"/>
    <p:sldId id="417" r:id="rId124"/>
    <p:sldId id="428" r:id="rId125"/>
    <p:sldId id="429" r:id="rId126"/>
    <p:sldId id="430" r:id="rId127"/>
    <p:sldId id="373" r:id="rId128"/>
    <p:sldId id="374" r:id="rId129"/>
    <p:sldId id="375" r:id="rId130"/>
    <p:sldId id="376" r:id="rId131"/>
    <p:sldId id="425" r:id="rId132"/>
    <p:sldId id="426" r:id="rId133"/>
    <p:sldId id="427" r:id="rId134"/>
    <p:sldId id="422" r:id="rId1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B335B2-D745-43D3-98B1-8498CB3D0674}" v="5" dt="2019-10-03T00:47:54.2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91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2" y="17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microsoft.com/office/2015/10/relationships/revisionInfo" Target="revisionInfo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ey Parshin" userId="33371af5f60a0596" providerId="LiveId" clId="{ADAB252B-22E4-4515-8583-3085501F148F}"/>
    <pc:docChg chg="undo custSel addSld delSld modSld">
      <pc:chgData name="Sergey Parshin" userId="33371af5f60a0596" providerId="LiveId" clId="{ADAB252B-22E4-4515-8583-3085501F148F}" dt="2019-09-13T12:56:25.033" v="3613" actId="6549"/>
      <pc:docMkLst>
        <pc:docMk/>
      </pc:docMkLst>
      <pc:sldChg chg="delSp modSp modAnim">
        <pc:chgData name="Sergey Parshin" userId="33371af5f60a0596" providerId="LiveId" clId="{ADAB252B-22E4-4515-8583-3085501F148F}" dt="2019-09-13T12:01:31.941" v="738"/>
        <pc:sldMkLst>
          <pc:docMk/>
          <pc:sldMk cId="2678165193" sldId="259"/>
        </pc:sldMkLst>
        <pc:spChg chg="mod">
          <ac:chgData name="Sergey Parshin" userId="33371af5f60a0596" providerId="LiveId" clId="{ADAB252B-22E4-4515-8583-3085501F148F}" dt="2019-09-13T11:59:30.145" v="724" actId="20577"/>
          <ac:spMkLst>
            <pc:docMk/>
            <pc:sldMk cId="2678165193" sldId="259"/>
            <ac:spMk id="3" creationId="{C631B461-71A6-4BAA-A8EE-7AC4D07B6A5D}"/>
          </ac:spMkLst>
        </pc:spChg>
        <pc:picChg chg="del">
          <ac:chgData name="Sergey Parshin" userId="33371af5f60a0596" providerId="LiveId" clId="{ADAB252B-22E4-4515-8583-3085501F148F}" dt="2019-09-13T11:47:29.593" v="7"/>
          <ac:picMkLst>
            <pc:docMk/>
            <pc:sldMk cId="2678165193" sldId="259"/>
            <ac:picMk id="5" creationId="{F3F3BBCC-A669-4338-9EE8-F6DDBDBA444F}"/>
          </ac:picMkLst>
        </pc:picChg>
      </pc:sldChg>
      <pc:sldChg chg="modSp del">
        <pc:chgData name="Sergey Parshin" userId="33371af5f60a0596" providerId="LiveId" clId="{ADAB252B-22E4-4515-8583-3085501F148F}" dt="2019-09-13T12:15:21.945" v="1911" actId="2696"/>
        <pc:sldMkLst>
          <pc:docMk/>
          <pc:sldMk cId="103847696" sldId="260"/>
        </pc:sldMkLst>
        <pc:spChg chg="mod">
          <ac:chgData name="Sergey Parshin" userId="33371af5f60a0596" providerId="LiveId" clId="{ADAB252B-22E4-4515-8583-3085501F148F}" dt="2019-09-13T12:15:12.314" v="1910" actId="20577"/>
          <ac:spMkLst>
            <pc:docMk/>
            <pc:sldMk cId="103847696" sldId="260"/>
            <ac:spMk id="2" creationId="{365C271E-1F3E-4B78-9543-79F6B6658547}"/>
          </ac:spMkLst>
        </pc:spChg>
      </pc:sldChg>
      <pc:sldChg chg="delSp modSp">
        <pc:chgData name="Sergey Parshin" userId="33371af5f60a0596" providerId="LiveId" clId="{ADAB252B-22E4-4515-8583-3085501F148F}" dt="2019-09-13T12:20:08.465" v="2090" actId="20577"/>
        <pc:sldMkLst>
          <pc:docMk/>
          <pc:sldMk cId="2460296296" sldId="261"/>
        </pc:sldMkLst>
        <pc:spChg chg="mod">
          <ac:chgData name="Sergey Parshin" userId="33371af5f60a0596" providerId="LiveId" clId="{ADAB252B-22E4-4515-8583-3085501F148F}" dt="2019-09-13T12:15:31.266" v="1947" actId="20577"/>
          <ac:spMkLst>
            <pc:docMk/>
            <pc:sldMk cId="2460296296" sldId="261"/>
            <ac:spMk id="2" creationId="{DFFE0EE0-EEFF-489A-A7CD-34DEE0D8CC84}"/>
          </ac:spMkLst>
        </pc:spChg>
        <pc:spChg chg="mod">
          <ac:chgData name="Sergey Parshin" userId="33371af5f60a0596" providerId="LiveId" clId="{ADAB252B-22E4-4515-8583-3085501F148F}" dt="2019-09-13T12:20:08.465" v="2090" actId="20577"/>
          <ac:spMkLst>
            <pc:docMk/>
            <pc:sldMk cId="2460296296" sldId="261"/>
            <ac:spMk id="3" creationId="{6CC74C7A-0460-48FC-B5DB-BA1028F15570}"/>
          </ac:spMkLst>
        </pc:spChg>
        <pc:picChg chg="del">
          <ac:chgData name="Sergey Parshin" userId="33371af5f60a0596" providerId="LiveId" clId="{ADAB252B-22E4-4515-8583-3085501F148F}" dt="2019-09-13T12:16:05.051" v="1950"/>
          <ac:picMkLst>
            <pc:docMk/>
            <pc:sldMk cId="2460296296" sldId="261"/>
            <ac:picMk id="5" creationId="{62984EBF-FFDE-4822-BD32-C439CD3A738D}"/>
          </ac:picMkLst>
        </pc:picChg>
      </pc:sldChg>
      <pc:sldChg chg="del">
        <pc:chgData name="Sergey Parshin" userId="33371af5f60a0596" providerId="LiveId" clId="{ADAB252B-22E4-4515-8583-3085501F148F}" dt="2019-09-13T12:20:54.755" v="2091" actId="2696"/>
        <pc:sldMkLst>
          <pc:docMk/>
          <pc:sldMk cId="1178508056" sldId="262"/>
        </pc:sldMkLst>
      </pc:sldChg>
      <pc:sldChg chg="modSp">
        <pc:chgData name="Sergey Parshin" userId="33371af5f60a0596" providerId="LiveId" clId="{ADAB252B-22E4-4515-8583-3085501F148F}" dt="2019-09-13T12:21:58.755" v="2188" actId="1076"/>
        <pc:sldMkLst>
          <pc:docMk/>
          <pc:sldMk cId="62926408" sldId="263"/>
        </pc:sldMkLst>
        <pc:spChg chg="mod">
          <ac:chgData name="Sergey Parshin" userId="33371af5f60a0596" providerId="LiveId" clId="{ADAB252B-22E4-4515-8583-3085501F148F}" dt="2019-09-13T12:21:14.157" v="2097" actId="20577"/>
          <ac:spMkLst>
            <pc:docMk/>
            <pc:sldMk cId="62926408" sldId="263"/>
            <ac:spMk id="2" creationId="{E93877C1-753E-4607-914B-A32FC8210492}"/>
          </ac:spMkLst>
        </pc:spChg>
        <pc:spChg chg="mod">
          <ac:chgData name="Sergey Parshin" userId="33371af5f60a0596" providerId="LiveId" clId="{ADAB252B-22E4-4515-8583-3085501F148F}" dt="2019-09-13T12:21:40.575" v="2186" actId="14100"/>
          <ac:spMkLst>
            <pc:docMk/>
            <pc:sldMk cId="62926408" sldId="263"/>
            <ac:spMk id="3" creationId="{22DCAD53-8318-49FE-893B-A0AC6883B2BC}"/>
          </ac:spMkLst>
        </pc:spChg>
        <pc:spChg chg="mod">
          <ac:chgData name="Sergey Parshin" userId="33371af5f60a0596" providerId="LiveId" clId="{ADAB252B-22E4-4515-8583-3085501F148F}" dt="2019-09-13T12:21:49.061" v="2187" actId="1076"/>
          <ac:spMkLst>
            <pc:docMk/>
            <pc:sldMk cId="62926408" sldId="263"/>
            <ac:spMk id="4" creationId="{BBB4F1B9-4C7D-4A04-B1F6-3EDA62A08F01}"/>
          </ac:spMkLst>
        </pc:spChg>
        <pc:spChg chg="mod">
          <ac:chgData name="Sergey Parshin" userId="33371af5f60a0596" providerId="LiveId" clId="{ADAB252B-22E4-4515-8583-3085501F148F}" dt="2019-09-13T12:21:58.755" v="2188" actId="1076"/>
          <ac:spMkLst>
            <pc:docMk/>
            <pc:sldMk cId="62926408" sldId="263"/>
            <ac:spMk id="5" creationId="{BF1B4659-5BE2-4D0D-BD82-249F892D593E}"/>
          </ac:spMkLst>
        </pc:spChg>
      </pc:sldChg>
      <pc:sldChg chg="addSp delSp modSp">
        <pc:chgData name="Sergey Parshin" userId="33371af5f60a0596" providerId="LiveId" clId="{ADAB252B-22E4-4515-8583-3085501F148F}" dt="2019-09-13T12:50:25.447" v="3544" actId="1076"/>
        <pc:sldMkLst>
          <pc:docMk/>
          <pc:sldMk cId="2888649534" sldId="264"/>
        </pc:sldMkLst>
        <pc:spChg chg="del mod">
          <ac:chgData name="Sergey Parshin" userId="33371af5f60a0596" providerId="LiveId" clId="{ADAB252B-22E4-4515-8583-3085501F148F}" dt="2019-09-13T12:48:58.851" v="3538" actId="478"/>
          <ac:spMkLst>
            <pc:docMk/>
            <pc:sldMk cId="2888649534" sldId="264"/>
            <ac:spMk id="2" creationId="{FB6BAAEE-C71E-450A-B4DB-3BD76F080F88}"/>
          </ac:spMkLst>
        </pc:spChg>
        <pc:spChg chg="add del mod">
          <ac:chgData name="Sergey Parshin" userId="33371af5f60a0596" providerId="LiveId" clId="{ADAB252B-22E4-4515-8583-3085501F148F}" dt="2019-09-13T12:49:09.740" v="3539" actId="478"/>
          <ac:spMkLst>
            <pc:docMk/>
            <pc:sldMk cId="2888649534" sldId="264"/>
            <ac:spMk id="8" creationId="{D0951B9B-F1A7-4784-9FBB-470054EEE133}"/>
          </ac:spMkLst>
        </pc:spChg>
        <pc:spChg chg="add mod">
          <ac:chgData name="Sergey Parshin" userId="33371af5f60a0596" providerId="LiveId" clId="{ADAB252B-22E4-4515-8583-3085501F148F}" dt="2019-09-13T12:49:43.024" v="3542" actId="1076"/>
          <ac:spMkLst>
            <pc:docMk/>
            <pc:sldMk cId="2888649534" sldId="264"/>
            <ac:spMk id="9" creationId="{7B38D46E-7D6E-4B58-9CC8-320B3BD00A15}"/>
          </ac:spMkLst>
        </pc:spChg>
        <pc:picChg chg="add mod">
          <ac:chgData name="Sergey Parshin" userId="33371af5f60a0596" providerId="LiveId" clId="{ADAB252B-22E4-4515-8583-3085501F148F}" dt="2019-09-13T12:50:25.447" v="3544" actId="1076"/>
          <ac:picMkLst>
            <pc:docMk/>
            <pc:sldMk cId="2888649534" sldId="264"/>
            <ac:picMk id="4" creationId="{4B9834A3-88F6-4B15-B036-D54A9345CEF1}"/>
          </ac:picMkLst>
        </pc:picChg>
        <pc:picChg chg="del">
          <ac:chgData name="Sergey Parshin" userId="33371af5f60a0596" providerId="LiveId" clId="{ADAB252B-22E4-4515-8583-3085501F148F}" dt="2019-09-13T12:48:46.539" v="3535" actId="478"/>
          <ac:picMkLst>
            <pc:docMk/>
            <pc:sldMk cId="2888649534" sldId="264"/>
            <ac:picMk id="5" creationId="{D8C68462-BECF-4356-A8A1-6621EB145BEF}"/>
          </ac:picMkLst>
        </pc:picChg>
        <pc:picChg chg="del">
          <ac:chgData name="Sergey Parshin" userId="33371af5f60a0596" providerId="LiveId" clId="{ADAB252B-22E4-4515-8583-3085501F148F}" dt="2019-09-13T12:50:19.009" v="3543" actId="478"/>
          <ac:picMkLst>
            <pc:docMk/>
            <pc:sldMk cId="2888649534" sldId="264"/>
            <ac:picMk id="6" creationId="{CC970182-F9A5-4DD5-A623-C786137C1F0C}"/>
          </ac:picMkLst>
        </pc:picChg>
      </pc:sldChg>
      <pc:sldChg chg="modSp">
        <pc:chgData name="Sergey Parshin" userId="33371af5f60a0596" providerId="LiveId" clId="{ADAB252B-22E4-4515-8583-3085501F148F}" dt="2019-09-13T12:56:04.634" v="3610" actId="20577"/>
        <pc:sldMkLst>
          <pc:docMk/>
          <pc:sldMk cId="2826191338" sldId="265"/>
        </pc:sldMkLst>
        <pc:spChg chg="mod">
          <ac:chgData name="Sergey Parshin" userId="33371af5f60a0596" providerId="LiveId" clId="{ADAB252B-22E4-4515-8583-3085501F148F}" dt="2019-09-13T12:56:04.634" v="3610" actId="20577"/>
          <ac:spMkLst>
            <pc:docMk/>
            <pc:sldMk cId="2826191338" sldId="265"/>
            <ac:spMk id="2" creationId="{DC538E4C-2D04-4FF0-85FF-D95C1D86B4C1}"/>
          </ac:spMkLst>
        </pc:spChg>
      </pc:sldChg>
      <pc:sldChg chg="delSp del">
        <pc:chgData name="Sergey Parshin" userId="33371af5f60a0596" providerId="LiveId" clId="{ADAB252B-22E4-4515-8583-3085501F148F}" dt="2019-09-13T12:56:21.452" v="3612" actId="2696"/>
        <pc:sldMkLst>
          <pc:docMk/>
          <pc:sldMk cId="2844398966" sldId="266"/>
        </pc:sldMkLst>
        <pc:picChg chg="del">
          <ac:chgData name="Sergey Parshin" userId="33371af5f60a0596" providerId="LiveId" clId="{ADAB252B-22E4-4515-8583-3085501F148F}" dt="2019-09-13T12:56:18.966" v="3611" actId="478"/>
          <ac:picMkLst>
            <pc:docMk/>
            <pc:sldMk cId="2844398966" sldId="266"/>
            <ac:picMk id="4" creationId="{9CF4F38E-6C2E-4B4F-9553-9EA483BC9387}"/>
          </ac:picMkLst>
        </pc:picChg>
      </pc:sldChg>
      <pc:sldChg chg="modSp">
        <pc:chgData name="Sergey Parshin" userId="33371af5f60a0596" providerId="LiveId" clId="{ADAB252B-22E4-4515-8583-3085501F148F}" dt="2019-09-13T12:56:25.033" v="3613" actId="6549"/>
        <pc:sldMkLst>
          <pc:docMk/>
          <pc:sldMk cId="2373185344" sldId="267"/>
        </pc:sldMkLst>
        <pc:spChg chg="mod">
          <ac:chgData name="Sergey Parshin" userId="33371af5f60a0596" providerId="LiveId" clId="{ADAB252B-22E4-4515-8583-3085501F148F}" dt="2019-09-13T12:56:25.033" v="3613" actId="6549"/>
          <ac:spMkLst>
            <pc:docMk/>
            <pc:sldMk cId="2373185344" sldId="267"/>
            <ac:spMk id="2" creationId="{E57EA2F2-C127-47EF-BDEE-68E511750487}"/>
          </ac:spMkLst>
        </pc:spChg>
      </pc:sldChg>
      <pc:sldChg chg="addSp delSp modSp add modAnim">
        <pc:chgData name="Sergey Parshin" userId="33371af5f60a0596" providerId="LiveId" clId="{ADAB252B-22E4-4515-8583-3085501F148F}" dt="2019-09-13T12:02:06.803" v="739"/>
        <pc:sldMkLst>
          <pc:docMk/>
          <pc:sldMk cId="3943802771" sldId="268"/>
        </pc:sldMkLst>
        <pc:spChg chg="del mod">
          <ac:chgData name="Sergey Parshin" userId="33371af5f60a0596" providerId="LiveId" clId="{ADAB252B-22E4-4515-8583-3085501F148F}" dt="2019-09-13T11:48:59.361" v="137" actId="478"/>
          <ac:spMkLst>
            <pc:docMk/>
            <pc:sldMk cId="3943802771" sldId="268"/>
            <ac:spMk id="2" creationId="{8F878D9C-B58E-440E-B5AD-3FBA5AED881F}"/>
          </ac:spMkLst>
        </pc:spChg>
        <pc:spChg chg="del">
          <ac:chgData name="Sergey Parshin" userId="33371af5f60a0596" providerId="LiveId" clId="{ADAB252B-22E4-4515-8583-3085501F148F}" dt="2019-09-13T11:48:23.550" v="132" actId="478"/>
          <ac:spMkLst>
            <pc:docMk/>
            <pc:sldMk cId="3943802771" sldId="268"/>
            <ac:spMk id="3" creationId="{565569AF-8000-4CA4-9DBA-5672233C679E}"/>
          </ac:spMkLst>
        </pc:spChg>
        <pc:spChg chg="add mod">
          <ac:chgData name="Sergey Parshin" userId="33371af5f60a0596" providerId="LiveId" clId="{ADAB252B-22E4-4515-8583-3085501F148F}" dt="2019-09-13T11:55:22.414" v="297" actId="207"/>
          <ac:spMkLst>
            <pc:docMk/>
            <pc:sldMk cId="3943802771" sldId="268"/>
            <ac:spMk id="6" creationId="{1D456446-F9D5-455E-BC8D-0FD348B367F1}"/>
          </ac:spMkLst>
        </pc:spChg>
        <pc:spChg chg="add mod">
          <ac:chgData name="Sergey Parshin" userId="33371af5f60a0596" providerId="LiveId" clId="{ADAB252B-22E4-4515-8583-3085501F148F}" dt="2019-09-13T11:52:02.426" v="217" actId="20577"/>
          <ac:spMkLst>
            <pc:docMk/>
            <pc:sldMk cId="3943802771" sldId="268"/>
            <ac:spMk id="7" creationId="{71244848-CFE9-4998-B4BD-B4EE8DF214FB}"/>
          </ac:spMkLst>
        </pc:spChg>
        <pc:spChg chg="add del mod">
          <ac:chgData name="Sergey Parshin" userId="33371af5f60a0596" providerId="LiveId" clId="{ADAB252B-22E4-4515-8583-3085501F148F}" dt="2019-09-13T11:51:11.186" v="203" actId="478"/>
          <ac:spMkLst>
            <pc:docMk/>
            <pc:sldMk cId="3943802771" sldId="268"/>
            <ac:spMk id="8" creationId="{34CBF5A1-9EE9-40C5-8C38-97181937EB89}"/>
          </ac:spMkLst>
        </pc:spChg>
        <pc:spChg chg="add mod">
          <ac:chgData name="Sergey Parshin" userId="33371af5f60a0596" providerId="LiveId" clId="{ADAB252B-22E4-4515-8583-3085501F148F}" dt="2019-09-13T11:52:00.253" v="216" actId="20577"/>
          <ac:spMkLst>
            <pc:docMk/>
            <pc:sldMk cId="3943802771" sldId="268"/>
            <ac:spMk id="9" creationId="{38398185-420B-488E-81C0-D80676A738C9}"/>
          </ac:spMkLst>
        </pc:spChg>
        <pc:spChg chg="add mod">
          <ac:chgData name="Sergey Parshin" userId="33371af5f60a0596" providerId="LiveId" clId="{ADAB252B-22E4-4515-8583-3085501F148F}" dt="2019-09-13T11:53:55.776" v="265" actId="14100"/>
          <ac:spMkLst>
            <pc:docMk/>
            <pc:sldMk cId="3943802771" sldId="268"/>
            <ac:spMk id="10" creationId="{C15F52B8-91B9-4DA3-A9AF-B8714D3575BA}"/>
          </ac:spMkLst>
        </pc:spChg>
        <pc:spChg chg="add mod">
          <ac:chgData name="Sergey Parshin" userId="33371af5f60a0596" providerId="LiveId" clId="{ADAB252B-22E4-4515-8583-3085501F148F}" dt="2019-09-13T11:54:52.361" v="292" actId="20577"/>
          <ac:spMkLst>
            <pc:docMk/>
            <pc:sldMk cId="3943802771" sldId="268"/>
            <ac:spMk id="11" creationId="{AA07D4B9-FE28-43E1-BFE7-C298F9C9A3E9}"/>
          </ac:spMkLst>
        </pc:spChg>
        <pc:spChg chg="add del mod">
          <ac:chgData name="Sergey Parshin" userId="33371af5f60a0596" providerId="LiveId" clId="{ADAB252B-22E4-4515-8583-3085501F148F}" dt="2019-09-13T11:56:58.972" v="375" actId="478"/>
          <ac:spMkLst>
            <pc:docMk/>
            <pc:sldMk cId="3943802771" sldId="268"/>
            <ac:spMk id="12" creationId="{15E5538A-0667-4E79-9EF9-8FCCF5976AF8}"/>
          </ac:spMkLst>
        </pc:spChg>
        <pc:picChg chg="add mod">
          <ac:chgData name="Sergey Parshin" userId="33371af5f60a0596" providerId="LiveId" clId="{ADAB252B-22E4-4515-8583-3085501F148F}" dt="2019-09-13T11:52:31.866" v="222" actId="1076"/>
          <ac:picMkLst>
            <pc:docMk/>
            <pc:sldMk cId="3943802771" sldId="268"/>
            <ac:picMk id="4" creationId="{07973EB6-2B8D-480C-8E30-DBCD5D46F706}"/>
          </ac:picMkLst>
        </pc:picChg>
      </pc:sldChg>
      <pc:sldChg chg="modSp add">
        <pc:chgData name="Sergey Parshin" userId="33371af5f60a0596" providerId="LiveId" clId="{ADAB252B-22E4-4515-8583-3085501F148F}" dt="2019-09-13T12:14:24.426" v="1862" actId="20577"/>
        <pc:sldMkLst>
          <pc:docMk/>
          <pc:sldMk cId="4212278547" sldId="269"/>
        </pc:sldMkLst>
        <pc:spChg chg="mod">
          <ac:chgData name="Sergey Parshin" userId="33371af5f60a0596" providerId="LiveId" clId="{ADAB252B-22E4-4515-8583-3085501F148F}" dt="2019-09-13T12:02:38.500" v="765" actId="20577"/>
          <ac:spMkLst>
            <pc:docMk/>
            <pc:sldMk cId="4212278547" sldId="269"/>
            <ac:spMk id="2" creationId="{4EAA4E6A-425D-41C2-A72B-3C207F0EE099}"/>
          </ac:spMkLst>
        </pc:spChg>
        <pc:spChg chg="mod">
          <ac:chgData name="Sergey Parshin" userId="33371af5f60a0596" providerId="LiveId" clId="{ADAB252B-22E4-4515-8583-3085501F148F}" dt="2019-09-13T12:14:24.426" v="1862" actId="20577"/>
          <ac:spMkLst>
            <pc:docMk/>
            <pc:sldMk cId="4212278547" sldId="269"/>
            <ac:spMk id="3" creationId="{C062FFD0-200A-4E75-B3E5-161470DA62DE}"/>
          </ac:spMkLst>
        </pc:spChg>
      </pc:sldChg>
      <pc:sldChg chg="addSp modSp add">
        <pc:chgData name="Sergey Parshin" userId="33371af5f60a0596" providerId="LiveId" clId="{ADAB252B-22E4-4515-8583-3085501F148F}" dt="2019-09-13T12:16:55.761" v="1993" actId="1076"/>
        <pc:sldMkLst>
          <pc:docMk/>
          <pc:sldMk cId="20870659" sldId="270"/>
        </pc:sldMkLst>
        <pc:spChg chg="add mod">
          <ac:chgData name="Sergey Parshin" userId="33371af5f60a0596" providerId="LiveId" clId="{ADAB252B-22E4-4515-8583-3085501F148F}" dt="2019-09-13T12:16:51.218" v="1992" actId="20577"/>
          <ac:spMkLst>
            <pc:docMk/>
            <pc:sldMk cId="20870659" sldId="270"/>
            <ac:spMk id="3" creationId="{EDE54327-53C6-4950-8D18-89C2A36E3FB6}"/>
          </ac:spMkLst>
        </pc:spChg>
        <pc:picChg chg="add mod">
          <ac:chgData name="Sergey Parshin" userId="33371af5f60a0596" providerId="LiveId" clId="{ADAB252B-22E4-4515-8583-3085501F148F}" dt="2019-09-13T12:16:55.761" v="1993" actId="1076"/>
          <ac:picMkLst>
            <pc:docMk/>
            <pc:sldMk cId="20870659" sldId="270"/>
            <ac:picMk id="2" creationId="{363CB6A4-3DE7-41DC-ACBC-AC164C925838}"/>
          </ac:picMkLst>
        </pc:picChg>
      </pc:sldChg>
      <pc:sldChg chg="addSp delSp modSp add">
        <pc:chgData name="Sergey Parshin" userId="33371af5f60a0596" providerId="LiveId" clId="{ADAB252B-22E4-4515-8583-3085501F148F}" dt="2019-09-13T12:54:34.409" v="3589" actId="20577"/>
        <pc:sldMkLst>
          <pc:docMk/>
          <pc:sldMk cId="2599765062" sldId="271"/>
        </pc:sldMkLst>
        <pc:spChg chg="mod">
          <ac:chgData name="Sergey Parshin" userId="33371af5f60a0596" providerId="LiveId" clId="{ADAB252B-22E4-4515-8583-3085501F148F}" dt="2019-09-13T12:23:13.256" v="2265" actId="20577"/>
          <ac:spMkLst>
            <pc:docMk/>
            <pc:sldMk cId="2599765062" sldId="271"/>
            <ac:spMk id="2" creationId="{DAF8A5E2-57E2-4599-9F71-D8BF9DCBB745}"/>
          </ac:spMkLst>
        </pc:spChg>
        <pc:spChg chg="add del mod">
          <ac:chgData name="Sergey Parshin" userId="33371af5f60a0596" providerId="LiveId" clId="{ADAB252B-22E4-4515-8583-3085501F148F}" dt="2019-09-13T12:54:34.409" v="3589" actId="20577"/>
          <ac:spMkLst>
            <pc:docMk/>
            <pc:sldMk cId="2599765062" sldId="271"/>
            <ac:spMk id="3" creationId="{CE97A2FE-7EF6-4A95-AFAC-1EA4B4FB6319}"/>
          </ac:spMkLst>
        </pc:spChg>
      </pc:sldChg>
      <pc:sldChg chg="addSp modSp add modAnim">
        <pc:chgData name="Sergey Parshin" userId="33371af5f60a0596" providerId="LiveId" clId="{ADAB252B-22E4-4515-8583-3085501F148F}" dt="2019-09-13T12:55:12.978" v="3602" actId="6549"/>
        <pc:sldMkLst>
          <pc:docMk/>
          <pc:sldMk cId="444465449" sldId="272"/>
        </pc:sldMkLst>
        <pc:spChg chg="mod">
          <ac:chgData name="Sergey Parshin" userId="33371af5f60a0596" providerId="LiveId" clId="{ADAB252B-22E4-4515-8583-3085501F148F}" dt="2019-09-13T12:32:50.617" v="3067" actId="14100"/>
          <ac:spMkLst>
            <pc:docMk/>
            <pc:sldMk cId="444465449" sldId="272"/>
            <ac:spMk id="2" creationId="{6EA0B04C-8CB2-4D3A-B8E2-85BFCF98EACB}"/>
          </ac:spMkLst>
        </pc:spChg>
        <pc:spChg chg="mod">
          <ac:chgData name="Sergey Parshin" userId="33371af5f60a0596" providerId="LiveId" clId="{ADAB252B-22E4-4515-8583-3085501F148F}" dt="2019-09-13T12:55:12.978" v="3602" actId="6549"/>
          <ac:spMkLst>
            <pc:docMk/>
            <pc:sldMk cId="444465449" sldId="272"/>
            <ac:spMk id="3" creationId="{B56EC9A5-AA57-415E-9C11-2C552066F5FF}"/>
          </ac:spMkLst>
        </pc:spChg>
        <pc:spChg chg="add mod">
          <ac:chgData name="Sergey Parshin" userId="33371af5f60a0596" providerId="LiveId" clId="{ADAB252B-22E4-4515-8583-3085501F148F}" dt="2019-09-13T12:47:31.838" v="3531" actId="1076"/>
          <ac:spMkLst>
            <pc:docMk/>
            <pc:sldMk cId="444465449" sldId="272"/>
            <ac:spMk id="32" creationId="{10198424-3F03-4098-95F7-CA9E444D5657}"/>
          </ac:spMkLst>
        </pc:spChg>
        <pc:picChg chg="add mod">
          <ac:chgData name="Sergey Parshin" userId="33371af5f60a0596" providerId="LiveId" clId="{ADAB252B-22E4-4515-8583-3085501F148F}" dt="2019-09-13T12:34:40.699" v="3077" actId="1076"/>
          <ac:picMkLst>
            <pc:docMk/>
            <pc:sldMk cId="444465449" sldId="272"/>
            <ac:picMk id="5" creationId="{0A3CD17B-5253-465C-9C25-5BF822AFFCAD}"/>
          </ac:picMkLst>
        </pc:picChg>
        <pc:picChg chg="add mod">
          <ac:chgData name="Sergey Parshin" userId="33371af5f60a0596" providerId="LiveId" clId="{ADAB252B-22E4-4515-8583-3085501F148F}" dt="2019-09-13T12:34:52.498" v="3079" actId="1076"/>
          <ac:picMkLst>
            <pc:docMk/>
            <pc:sldMk cId="444465449" sldId="272"/>
            <ac:picMk id="7" creationId="{1DC88A90-F8DC-4E93-8E60-250873B1A252}"/>
          </ac:picMkLst>
        </pc:picChg>
        <pc:picChg chg="add mod">
          <ac:chgData name="Sergey Parshin" userId="33371af5f60a0596" providerId="LiveId" clId="{ADAB252B-22E4-4515-8583-3085501F148F}" dt="2019-09-13T12:35:28.117" v="3089" actId="1036"/>
          <ac:picMkLst>
            <pc:docMk/>
            <pc:sldMk cId="444465449" sldId="272"/>
            <ac:picMk id="9" creationId="{BCDDDD40-BCE8-484C-B9DC-7F4C7C838963}"/>
          </ac:picMkLst>
        </pc:picChg>
        <pc:picChg chg="add mod">
          <ac:chgData name="Sergey Parshin" userId="33371af5f60a0596" providerId="LiveId" clId="{ADAB252B-22E4-4515-8583-3085501F148F}" dt="2019-09-13T12:35:22.605" v="3083" actId="1076"/>
          <ac:picMkLst>
            <pc:docMk/>
            <pc:sldMk cId="444465449" sldId="272"/>
            <ac:picMk id="11" creationId="{0D068ED7-50BD-496A-9707-00E43AE68F5F}"/>
          </ac:picMkLst>
        </pc:picChg>
        <pc:picChg chg="add mod">
          <ac:chgData name="Sergey Parshin" userId="33371af5f60a0596" providerId="LiveId" clId="{ADAB252B-22E4-4515-8583-3085501F148F}" dt="2019-09-13T12:35:39.910" v="3091" actId="1076"/>
          <ac:picMkLst>
            <pc:docMk/>
            <pc:sldMk cId="444465449" sldId="272"/>
            <ac:picMk id="13" creationId="{C22E04B6-992C-4574-AFA7-0972E324856C}"/>
          </ac:picMkLst>
        </pc:picChg>
        <pc:picChg chg="add mod">
          <ac:chgData name="Sergey Parshin" userId="33371af5f60a0596" providerId="LiveId" clId="{ADAB252B-22E4-4515-8583-3085501F148F}" dt="2019-09-13T12:35:52.855" v="3093" actId="1076"/>
          <ac:picMkLst>
            <pc:docMk/>
            <pc:sldMk cId="444465449" sldId="272"/>
            <ac:picMk id="15" creationId="{552C1878-0468-4137-8C87-1CB33C90D051}"/>
          </ac:picMkLst>
        </pc:picChg>
        <pc:picChg chg="add mod">
          <ac:chgData name="Sergey Parshin" userId="33371af5f60a0596" providerId="LiveId" clId="{ADAB252B-22E4-4515-8583-3085501F148F}" dt="2019-09-13T12:36:16.151" v="3095" actId="1076"/>
          <ac:picMkLst>
            <pc:docMk/>
            <pc:sldMk cId="444465449" sldId="272"/>
            <ac:picMk id="17" creationId="{42F8BABD-EA94-4517-87A1-B762D3F01809}"/>
          </ac:picMkLst>
        </pc:picChg>
        <pc:picChg chg="add mod">
          <ac:chgData name="Sergey Parshin" userId="33371af5f60a0596" providerId="LiveId" clId="{ADAB252B-22E4-4515-8583-3085501F148F}" dt="2019-09-13T12:36:39.780" v="3097" actId="1076"/>
          <ac:picMkLst>
            <pc:docMk/>
            <pc:sldMk cId="444465449" sldId="272"/>
            <ac:picMk id="19" creationId="{8F29F070-F657-4F3A-BA9F-7B36C9F94456}"/>
          </ac:picMkLst>
        </pc:picChg>
        <pc:picChg chg="add mod">
          <ac:chgData name="Sergey Parshin" userId="33371af5f60a0596" providerId="LiveId" clId="{ADAB252B-22E4-4515-8583-3085501F148F}" dt="2019-09-13T12:36:54.204" v="3099" actId="1076"/>
          <ac:picMkLst>
            <pc:docMk/>
            <pc:sldMk cId="444465449" sldId="272"/>
            <ac:picMk id="21" creationId="{6153291D-D448-4C20-98EF-9D239581D105}"/>
          </ac:picMkLst>
        </pc:picChg>
        <pc:picChg chg="add mod">
          <ac:chgData name="Sergey Parshin" userId="33371af5f60a0596" providerId="LiveId" clId="{ADAB252B-22E4-4515-8583-3085501F148F}" dt="2019-09-13T12:37:07.550" v="3101" actId="1076"/>
          <ac:picMkLst>
            <pc:docMk/>
            <pc:sldMk cId="444465449" sldId="272"/>
            <ac:picMk id="23" creationId="{DE5E29FD-81A4-405A-BA61-CE2DC29024C7}"/>
          </ac:picMkLst>
        </pc:picChg>
        <pc:picChg chg="add mod">
          <ac:chgData name="Sergey Parshin" userId="33371af5f60a0596" providerId="LiveId" clId="{ADAB252B-22E4-4515-8583-3085501F148F}" dt="2019-09-13T12:37:41.463" v="3108" actId="1035"/>
          <ac:picMkLst>
            <pc:docMk/>
            <pc:sldMk cId="444465449" sldId="272"/>
            <ac:picMk id="25" creationId="{06B14E69-6D11-4F8C-931C-CE4E360C5C2C}"/>
          </ac:picMkLst>
        </pc:picChg>
        <pc:picChg chg="add mod">
          <ac:chgData name="Sergey Parshin" userId="33371af5f60a0596" providerId="LiveId" clId="{ADAB252B-22E4-4515-8583-3085501F148F}" dt="2019-09-13T12:37:38.720" v="3105" actId="1076"/>
          <ac:picMkLst>
            <pc:docMk/>
            <pc:sldMk cId="444465449" sldId="272"/>
            <ac:picMk id="27" creationId="{4CF9643E-447F-4577-8663-08DEDC0C5B86}"/>
          </ac:picMkLst>
        </pc:picChg>
        <pc:picChg chg="add mod">
          <ac:chgData name="Sergey Parshin" userId="33371af5f60a0596" providerId="LiveId" clId="{ADAB252B-22E4-4515-8583-3085501F148F}" dt="2019-09-13T12:37:56.058" v="3110" actId="1076"/>
          <ac:picMkLst>
            <pc:docMk/>
            <pc:sldMk cId="444465449" sldId="272"/>
            <ac:picMk id="29" creationId="{D971B97E-2E0C-4E11-B52B-BB53DD4EBBBC}"/>
          </ac:picMkLst>
        </pc:picChg>
        <pc:picChg chg="add mod">
          <ac:chgData name="Sergey Parshin" userId="33371af5f60a0596" providerId="LiveId" clId="{ADAB252B-22E4-4515-8583-3085501F148F}" dt="2019-09-13T12:38:13.418" v="3113" actId="1036"/>
          <ac:picMkLst>
            <pc:docMk/>
            <pc:sldMk cId="444465449" sldId="272"/>
            <ac:picMk id="31" creationId="{45FD6F78-16AE-4BEE-8AB1-6C29CD683790}"/>
          </ac:picMkLst>
        </pc:picChg>
      </pc:sldChg>
      <pc:sldChg chg="addSp delSp modSp add">
        <pc:chgData name="Sergey Parshin" userId="33371af5f60a0596" providerId="LiveId" clId="{ADAB252B-22E4-4515-8583-3085501F148F}" dt="2019-09-13T12:52:44.421" v="3549"/>
        <pc:sldMkLst>
          <pc:docMk/>
          <pc:sldMk cId="279288363" sldId="273"/>
        </pc:sldMkLst>
        <pc:spChg chg="del">
          <ac:chgData name="Sergey Parshin" userId="33371af5f60a0596" providerId="LiveId" clId="{ADAB252B-22E4-4515-8583-3085501F148F}" dt="2019-09-13T12:52:07.771" v="3546" actId="478"/>
          <ac:spMkLst>
            <pc:docMk/>
            <pc:sldMk cId="279288363" sldId="273"/>
            <ac:spMk id="2" creationId="{8ED19BF7-D1AA-4D67-ABFA-B6F70FB47345}"/>
          </ac:spMkLst>
        </pc:spChg>
        <pc:spChg chg="del">
          <ac:chgData name="Sergey Parshin" userId="33371af5f60a0596" providerId="LiveId" clId="{ADAB252B-22E4-4515-8583-3085501F148F}" dt="2019-09-13T12:52:15.257" v="3547" actId="478"/>
          <ac:spMkLst>
            <pc:docMk/>
            <pc:sldMk cId="279288363" sldId="273"/>
            <ac:spMk id="3" creationId="{A2ABE015-2EB2-4B12-8577-D2732E598B09}"/>
          </ac:spMkLst>
        </pc:spChg>
        <pc:spChg chg="add">
          <ac:chgData name="Sergey Parshin" userId="33371af5f60a0596" providerId="LiveId" clId="{ADAB252B-22E4-4515-8583-3085501F148F}" dt="2019-09-13T12:52:44.421" v="3549"/>
          <ac:spMkLst>
            <pc:docMk/>
            <pc:sldMk cId="279288363" sldId="273"/>
            <ac:spMk id="6" creationId="{820C514F-9944-413C-BF51-D299500A7EB8}"/>
          </ac:spMkLst>
        </pc:spChg>
        <pc:picChg chg="add mod">
          <ac:chgData name="Sergey Parshin" userId="33371af5f60a0596" providerId="LiveId" clId="{ADAB252B-22E4-4515-8583-3085501F148F}" dt="2019-09-13T12:52:34.881" v="3548"/>
          <ac:picMkLst>
            <pc:docMk/>
            <pc:sldMk cId="279288363" sldId="273"/>
            <ac:picMk id="5" creationId="{95833FF1-EE26-4BFE-A508-BA91EC0DC289}"/>
          </ac:picMkLst>
        </pc:picChg>
      </pc:sldChg>
      <pc:sldChg chg="addSp modSp add">
        <pc:chgData name="Sergey Parshin" userId="33371af5f60a0596" providerId="LiveId" clId="{ADAB252B-22E4-4515-8583-3085501F148F}" dt="2019-09-13T12:53:42.931" v="3555"/>
        <pc:sldMkLst>
          <pc:docMk/>
          <pc:sldMk cId="3206661274" sldId="274"/>
        </pc:sldMkLst>
        <pc:spChg chg="add">
          <ac:chgData name="Sergey Parshin" userId="33371af5f60a0596" providerId="LiveId" clId="{ADAB252B-22E4-4515-8583-3085501F148F}" dt="2019-09-13T12:53:42.931" v="3555"/>
          <ac:spMkLst>
            <pc:docMk/>
            <pc:sldMk cId="3206661274" sldId="274"/>
            <ac:spMk id="4" creationId="{D40EFCBD-67D1-4862-9AE8-47393ABF27B4}"/>
          </ac:spMkLst>
        </pc:spChg>
        <pc:picChg chg="add mod">
          <ac:chgData name="Sergey Parshin" userId="33371af5f60a0596" providerId="LiveId" clId="{ADAB252B-22E4-4515-8583-3085501F148F}" dt="2019-09-13T12:53:33.199" v="3554" actId="14100"/>
          <ac:picMkLst>
            <pc:docMk/>
            <pc:sldMk cId="3206661274" sldId="274"/>
            <ac:picMk id="3" creationId="{0B0A198B-F3E4-45F2-93A2-46CD259A7AE6}"/>
          </ac:picMkLst>
        </pc:picChg>
      </pc:sldChg>
    </pc:docChg>
  </pc:docChgLst>
  <pc:docChgLst>
    <pc:chgData name="Sergey Parshin" userId="33371af5f60a0596" providerId="LiveId" clId="{53649BE0-30FA-4A86-8DB9-A41DEAB85536}"/>
    <pc:docChg chg="undo custSel addSld modSld">
      <pc:chgData name="Sergey Parshin" userId="33371af5f60a0596" providerId="LiveId" clId="{53649BE0-30FA-4A86-8DB9-A41DEAB85536}" dt="2019-09-13T06:26:14.437" v="1664"/>
      <pc:docMkLst>
        <pc:docMk/>
      </pc:docMkLst>
      <pc:sldChg chg="modSp add">
        <pc:chgData name="Sergey Parshin" userId="33371af5f60a0596" providerId="LiveId" clId="{53649BE0-30FA-4A86-8DB9-A41DEAB85536}" dt="2019-09-13T05:17:22.116" v="195" actId="20577"/>
        <pc:sldMkLst>
          <pc:docMk/>
          <pc:sldMk cId="103847696" sldId="260"/>
        </pc:sldMkLst>
        <pc:spChg chg="mod">
          <ac:chgData name="Sergey Parshin" userId="33371af5f60a0596" providerId="LiveId" clId="{53649BE0-30FA-4A86-8DB9-A41DEAB85536}" dt="2019-09-13T05:16:15.419" v="23" actId="20577"/>
          <ac:spMkLst>
            <pc:docMk/>
            <pc:sldMk cId="103847696" sldId="260"/>
            <ac:spMk id="2" creationId="{365C271E-1F3E-4B78-9543-79F6B6658547}"/>
          </ac:spMkLst>
        </pc:spChg>
        <pc:spChg chg="mod">
          <ac:chgData name="Sergey Parshin" userId="33371af5f60a0596" providerId="LiveId" clId="{53649BE0-30FA-4A86-8DB9-A41DEAB85536}" dt="2019-09-13T05:17:22.116" v="195" actId="20577"/>
          <ac:spMkLst>
            <pc:docMk/>
            <pc:sldMk cId="103847696" sldId="260"/>
            <ac:spMk id="3" creationId="{5ACA0F08-45CA-49F4-A38C-218058A46B9B}"/>
          </ac:spMkLst>
        </pc:spChg>
      </pc:sldChg>
      <pc:sldChg chg="addSp modSp add">
        <pc:chgData name="Sergey Parshin" userId="33371af5f60a0596" providerId="LiveId" clId="{53649BE0-30FA-4A86-8DB9-A41DEAB85536}" dt="2019-09-13T05:22:06.073" v="486" actId="313"/>
        <pc:sldMkLst>
          <pc:docMk/>
          <pc:sldMk cId="2460296296" sldId="261"/>
        </pc:sldMkLst>
        <pc:spChg chg="mod">
          <ac:chgData name="Sergey Parshin" userId="33371af5f60a0596" providerId="LiveId" clId="{53649BE0-30FA-4A86-8DB9-A41DEAB85536}" dt="2019-09-13T05:17:48.860" v="214" actId="20577"/>
          <ac:spMkLst>
            <pc:docMk/>
            <pc:sldMk cId="2460296296" sldId="261"/>
            <ac:spMk id="2" creationId="{DFFE0EE0-EEFF-489A-A7CD-34DEE0D8CC84}"/>
          </ac:spMkLst>
        </pc:spChg>
        <pc:spChg chg="mod">
          <ac:chgData name="Sergey Parshin" userId="33371af5f60a0596" providerId="LiveId" clId="{53649BE0-30FA-4A86-8DB9-A41DEAB85536}" dt="2019-09-13T05:22:06.073" v="486" actId="313"/>
          <ac:spMkLst>
            <pc:docMk/>
            <pc:sldMk cId="2460296296" sldId="261"/>
            <ac:spMk id="3" creationId="{6CC74C7A-0460-48FC-B5DB-BA1028F15570}"/>
          </ac:spMkLst>
        </pc:spChg>
        <pc:picChg chg="add mod">
          <ac:chgData name="Sergey Parshin" userId="33371af5f60a0596" providerId="LiveId" clId="{53649BE0-30FA-4A86-8DB9-A41DEAB85536}" dt="2019-09-13T05:21:49.470" v="465" actId="14100"/>
          <ac:picMkLst>
            <pc:docMk/>
            <pc:sldMk cId="2460296296" sldId="261"/>
            <ac:picMk id="5" creationId="{62984EBF-FFDE-4822-BD32-C439CD3A738D}"/>
          </ac:picMkLst>
        </pc:picChg>
      </pc:sldChg>
      <pc:sldChg chg="modSp add">
        <pc:chgData name="Sergey Parshin" userId="33371af5f60a0596" providerId="LiveId" clId="{53649BE0-30FA-4A86-8DB9-A41DEAB85536}" dt="2019-09-13T05:26:28.438" v="974" actId="20577"/>
        <pc:sldMkLst>
          <pc:docMk/>
          <pc:sldMk cId="1178508056" sldId="262"/>
        </pc:sldMkLst>
        <pc:spChg chg="mod">
          <ac:chgData name="Sergey Parshin" userId="33371af5f60a0596" providerId="LiveId" clId="{53649BE0-30FA-4A86-8DB9-A41DEAB85536}" dt="2019-09-13T05:22:24.448" v="525" actId="20577"/>
          <ac:spMkLst>
            <pc:docMk/>
            <pc:sldMk cId="1178508056" sldId="262"/>
            <ac:spMk id="2" creationId="{55B97335-5A6A-4D96-83F4-227191FBFC44}"/>
          </ac:spMkLst>
        </pc:spChg>
        <pc:spChg chg="mod">
          <ac:chgData name="Sergey Parshin" userId="33371af5f60a0596" providerId="LiveId" clId="{53649BE0-30FA-4A86-8DB9-A41DEAB85536}" dt="2019-09-13T05:26:28.438" v="974" actId="20577"/>
          <ac:spMkLst>
            <pc:docMk/>
            <pc:sldMk cId="1178508056" sldId="262"/>
            <ac:spMk id="3" creationId="{C8D0A281-1FBF-400B-9DE2-1EE1548D1654}"/>
          </ac:spMkLst>
        </pc:spChg>
      </pc:sldChg>
      <pc:sldChg chg="addSp modSp add">
        <pc:chgData name="Sergey Parshin" userId="33371af5f60a0596" providerId="LiveId" clId="{53649BE0-30FA-4A86-8DB9-A41DEAB85536}" dt="2019-09-13T05:51:01.486" v="1297" actId="1037"/>
        <pc:sldMkLst>
          <pc:docMk/>
          <pc:sldMk cId="62926408" sldId="263"/>
        </pc:sldMkLst>
        <pc:spChg chg="mod">
          <ac:chgData name="Sergey Parshin" userId="33371af5f60a0596" providerId="LiveId" clId="{53649BE0-30FA-4A86-8DB9-A41DEAB85536}" dt="2019-09-13T05:26:58.894" v="988" actId="20577"/>
          <ac:spMkLst>
            <pc:docMk/>
            <pc:sldMk cId="62926408" sldId="263"/>
            <ac:spMk id="2" creationId="{E93877C1-753E-4607-914B-A32FC8210492}"/>
          </ac:spMkLst>
        </pc:spChg>
        <pc:spChg chg="mod">
          <ac:chgData name="Sergey Parshin" userId="33371af5f60a0596" providerId="LiveId" clId="{53649BE0-30FA-4A86-8DB9-A41DEAB85536}" dt="2019-09-13T05:48:32.535" v="1206" actId="14100"/>
          <ac:spMkLst>
            <pc:docMk/>
            <pc:sldMk cId="62926408" sldId="263"/>
            <ac:spMk id="3" creationId="{22DCAD53-8318-49FE-893B-A0AC6883B2BC}"/>
          </ac:spMkLst>
        </pc:spChg>
        <pc:spChg chg="add mod">
          <ac:chgData name="Sergey Parshin" userId="33371af5f60a0596" providerId="LiveId" clId="{53649BE0-30FA-4A86-8DB9-A41DEAB85536}" dt="2019-09-13T05:50:38.556" v="1257" actId="1076"/>
          <ac:spMkLst>
            <pc:docMk/>
            <pc:sldMk cId="62926408" sldId="263"/>
            <ac:spMk id="4" creationId="{BBB4F1B9-4C7D-4A04-B1F6-3EDA62A08F01}"/>
          </ac:spMkLst>
        </pc:spChg>
        <pc:spChg chg="add mod">
          <ac:chgData name="Sergey Parshin" userId="33371af5f60a0596" providerId="LiveId" clId="{53649BE0-30FA-4A86-8DB9-A41DEAB85536}" dt="2019-09-13T05:50:42.983" v="1258" actId="1076"/>
          <ac:spMkLst>
            <pc:docMk/>
            <pc:sldMk cId="62926408" sldId="263"/>
            <ac:spMk id="5" creationId="{BF1B4659-5BE2-4D0D-BD82-249F892D593E}"/>
          </ac:spMkLst>
        </pc:spChg>
        <pc:picChg chg="add mod">
          <ac:chgData name="Sergey Parshin" userId="33371af5f60a0596" providerId="LiveId" clId="{53649BE0-30FA-4A86-8DB9-A41DEAB85536}" dt="2019-09-13T05:50:58.893" v="1288" actId="1038"/>
          <ac:picMkLst>
            <pc:docMk/>
            <pc:sldMk cId="62926408" sldId="263"/>
            <ac:picMk id="7" creationId="{AFFB5569-2566-403B-AB42-B112556EE972}"/>
          </ac:picMkLst>
        </pc:picChg>
        <pc:picChg chg="add mod">
          <ac:chgData name="Sergey Parshin" userId="33371af5f60a0596" providerId="LiveId" clId="{53649BE0-30FA-4A86-8DB9-A41DEAB85536}" dt="2019-09-13T05:51:01.486" v="1297" actId="1037"/>
          <ac:picMkLst>
            <pc:docMk/>
            <pc:sldMk cId="62926408" sldId="263"/>
            <ac:picMk id="9" creationId="{623EC3BF-700B-49F2-961C-EE87C5CA17E9}"/>
          </ac:picMkLst>
        </pc:picChg>
      </pc:sldChg>
      <pc:sldChg chg="addSp delSp modSp add">
        <pc:chgData name="Sergey Parshin" userId="33371af5f60a0596" providerId="LiveId" clId="{53649BE0-30FA-4A86-8DB9-A41DEAB85536}" dt="2019-09-13T06:04:45.424" v="1412" actId="1076"/>
        <pc:sldMkLst>
          <pc:docMk/>
          <pc:sldMk cId="2888649534" sldId="264"/>
        </pc:sldMkLst>
        <pc:spChg chg="mod">
          <ac:chgData name="Sergey Parshin" userId="33371af5f60a0596" providerId="LiveId" clId="{53649BE0-30FA-4A86-8DB9-A41DEAB85536}" dt="2019-09-13T05:53:46.765" v="1374" actId="20577"/>
          <ac:spMkLst>
            <pc:docMk/>
            <pc:sldMk cId="2888649534" sldId="264"/>
            <ac:spMk id="2" creationId="{FB6BAAEE-C71E-450A-B4DB-3BD76F080F88}"/>
          </ac:spMkLst>
        </pc:spChg>
        <pc:spChg chg="add del">
          <ac:chgData name="Sergey Parshin" userId="33371af5f60a0596" providerId="LiveId" clId="{53649BE0-30FA-4A86-8DB9-A41DEAB85536}" dt="2019-09-13T05:55:24.982" v="1382" actId="478"/>
          <ac:spMkLst>
            <pc:docMk/>
            <pc:sldMk cId="2888649534" sldId="264"/>
            <ac:spMk id="3" creationId="{9F3BE664-830E-43CE-B261-BA273446B2FC}"/>
          </ac:spMkLst>
        </pc:spChg>
        <pc:picChg chg="add del mod">
          <ac:chgData name="Sergey Parshin" userId="33371af5f60a0596" providerId="LiveId" clId="{53649BE0-30FA-4A86-8DB9-A41DEAB85536}" dt="2019-09-13T05:54:02.054" v="1376"/>
          <ac:picMkLst>
            <pc:docMk/>
            <pc:sldMk cId="2888649534" sldId="264"/>
            <ac:picMk id="4" creationId="{C5724AF4-9ACD-47DC-AD24-A8BF6F0AF452}"/>
          </ac:picMkLst>
        </pc:picChg>
        <pc:picChg chg="add mod">
          <ac:chgData name="Sergey Parshin" userId="33371af5f60a0596" providerId="LiveId" clId="{53649BE0-30FA-4A86-8DB9-A41DEAB85536}" dt="2019-09-13T06:04:39.200" v="1410" actId="1076"/>
          <ac:picMkLst>
            <pc:docMk/>
            <pc:sldMk cId="2888649534" sldId="264"/>
            <ac:picMk id="5" creationId="{D8C68462-BECF-4356-A8A1-6621EB145BEF}"/>
          </ac:picMkLst>
        </pc:picChg>
        <pc:picChg chg="add mod">
          <ac:chgData name="Sergey Parshin" userId="33371af5f60a0596" providerId="LiveId" clId="{53649BE0-30FA-4A86-8DB9-A41DEAB85536}" dt="2019-09-13T06:04:45.424" v="1412" actId="1076"/>
          <ac:picMkLst>
            <pc:docMk/>
            <pc:sldMk cId="2888649534" sldId="264"/>
            <ac:picMk id="6" creationId="{CC970182-F9A5-4DD5-A623-C786137C1F0C}"/>
          </ac:picMkLst>
        </pc:picChg>
      </pc:sldChg>
      <pc:sldChg chg="addSp delSp modSp add modAnim">
        <pc:chgData name="Sergey Parshin" userId="33371af5f60a0596" providerId="LiveId" clId="{53649BE0-30FA-4A86-8DB9-A41DEAB85536}" dt="2019-09-13T06:14:28.226" v="1563" actId="732"/>
        <pc:sldMkLst>
          <pc:docMk/>
          <pc:sldMk cId="2826191338" sldId="265"/>
        </pc:sldMkLst>
        <pc:spChg chg="mod">
          <ac:chgData name="Sergey Parshin" userId="33371af5f60a0596" providerId="LiveId" clId="{53649BE0-30FA-4A86-8DB9-A41DEAB85536}" dt="2019-09-13T06:13:22.869" v="1491" actId="14100"/>
          <ac:spMkLst>
            <pc:docMk/>
            <pc:sldMk cId="2826191338" sldId="265"/>
            <ac:spMk id="2" creationId="{DC538E4C-2D04-4FF0-85FF-D95C1D86B4C1}"/>
          </ac:spMkLst>
        </pc:spChg>
        <pc:spChg chg="del">
          <ac:chgData name="Sergey Parshin" userId="33371af5f60a0596" providerId="LiveId" clId="{53649BE0-30FA-4A86-8DB9-A41DEAB85536}" dt="2019-09-13T06:04:12.432" v="1405" actId="478"/>
          <ac:spMkLst>
            <pc:docMk/>
            <pc:sldMk cId="2826191338" sldId="265"/>
            <ac:spMk id="3" creationId="{30E390C7-FA63-4C90-80C1-FD0D97C1E37B}"/>
          </ac:spMkLst>
        </pc:spChg>
        <pc:picChg chg="add del mod">
          <ac:chgData name="Sergey Parshin" userId="33371af5f60a0596" providerId="LiveId" clId="{53649BE0-30FA-4A86-8DB9-A41DEAB85536}" dt="2019-09-13T06:04:29.609" v="1408" actId="478"/>
          <ac:picMkLst>
            <pc:docMk/>
            <pc:sldMk cId="2826191338" sldId="265"/>
            <ac:picMk id="4" creationId="{0B8A8F3A-46BF-4E6F-9496-0422BC1BF458}"/>
          </ac:picMkLst>
        </pc:picChg>
        <pc:picChg chg="add mod modCrop">
          <ac:chgData name="Sergey Parshin" userId="33371af5f60a0596" providerId="LiveId" clId="{53649BE0-30FA-4A86-8DB9-A41DEAB85536}" dt="2019-09-13T06:14:28.226" v="1563" actId="732"/>
          <ac:picMkLst>
            <pc:docMk/>
            <pc:sldMk cId="2826191338" sldId="265"/>
            <ac:picMk id="5" creationId="{840B81FC-2DE5-4393-9C33-5327669E7BAC}"/>
          </ac:picMkLst>
        </pc:picChg>
      </pc:sldChg>
      <pc:sldChg chg="addSp delSp modSp add">
        <pc:chgData name="Sergey Parshin" userId="33371af5f60a0596" providerId="LiveId" clId="{53649BE0-30FA-4A86-8DB9-A41DEAB85536}" dt="2019-09-13T06:16:28.020" v="1591" actId="14100"/>
        <pc:sldMkLst>
          <pc:docMk/>
          <pc:sldMk cId="2844398966" sldId="266"/>
        </pc:sldMkLst>
        <pc:spChg chg="mod">
          <ac:chgData name="Sergey Parshin" userId="33371af5f60a0596" providerId="LiveId" clId="{53649BE0-30FA-4A86-8DB9-A41DEAB85536}" dt="2019-09-13T06:14:48.988" v="1583" actId="5793"/>
          <ac:spMkLst>
            <pc:docMk/>
            <pc:sldMk cId="2844398966" sldId="266"/>
            <ac:spMk id="2" creationId="{846835C7-27D0-4187-94DB-C9B4C19BDF3B}"/>
          </ac:spMkLst>
        </pc:spChg>
        <pc:spChg chg="del">
          <ac:chgData name="Sergey Parshin" userId="33371af5f60a0596" providerId="LiveId" clId="{53649BE0-30FA-4A86-8DB9-A41DEAB85536}" dt="2019-09-13T06:15:39.148" v="1584" actId="478"/>
          <ac:spMkLst>
            <pc:docMk/>
            <pc:sldMk cId="2844398966" sldId="266"/>
            <ac:spMk id="3" creationId="{DC90DE8A-D1AA-4183-B22A-6BA438A48E08}"/>
          </ac:spMkLst>
        </pc:spChg>
        <pc:picChg chg="add mod">
          <ac:chgData name="Sergey Parshin" userId="33371af5f60a0596" providerId="LiveId" clId="{53649BE0-30FA-4A86-8DB9-A41DEAB85536}" dt="2019-09-13T06:16:28.020" v="1591" actId="14100"/>
          <ac:picMkLst>
            <pc:docMk/>
            <pc:sldMk cId="2844398966" sldId="266"/>
            <ac:picMk id="4" creationId="{9CF4F38E-6C2E-4B4F-9553-9EA483BC9387}"/>
          </ac:picMkLst>
        </pc:picChg>
      </pc:sldChg>
      <pc:sldChg chg="addSp delSp modSp add modAnim">
        <pc:chgData name="Sergey Parshin" userId="33371af5f60a0596" providerId="LiveId" clId="{53649BE0-30FA-4A86-8DB9-A41DEAB85536}" dt="2019-09-13T06:26:14.437" v="1664"/>
        <pc:sldMkLst>
          <pc:docMk/>
          <pc:sldMk cId="2373185344" sldId="267"/>
        </pc:sldMkLst>
        <pc:spChg chg="mod">
          <ac:chgData name="Sergey Parshin" userId="33371af5f60a0596" providerId="LiveId" clId="{53649BE0-30FA-4A86-8DB9-A41DEAB85536}" dt="2019-09-13T06:25:29.367" v="1659" actId="1076"/>
          <ac:spMkLst>
            <pc:docMk/>
            <pc:sldMk cId="2373185344" sldId="267"/>
            <ac:spMk id="2" creationId="{E57EA2F2-C127-47EF-BDEE-68E511750487}"/>
          </ac:spMkLst>
        </pc:spChg>
        <pc:spChg chg="del">
          <ac:chgData name="Sergey Parshin" userId="33371af5f60a0596" providerId="LiveId" clId="{53649BE0-30FA-4A86-8DB9-A41DEAB85536}" dt="2019-09-13T06:24:29.866" v="1610" actId="478"/>
          <ac:spMkLst>
            <pc:docMk/>
            <pc:sldMk cId="2373185344" sldId="267"/>
            <ac:spMk id="3" creationId="{A4EDF39A-BFC4-407D-A753-D8957CD6188A}"/>
          </ac:spMkLst>
        </pc:spChg>
        <pc:picChg chg="add mod modCrop">
          <ac:chgData name="Sergey Parshin" userId="33371af5f60a0596" providerId="LiveId" clId="{53649BE0-30FA-4A86-8DB9-A41DEAB85536}" dt="2019-09-13T06:25:57.660" v="1663" actId="1076"/>
          <ac:picMkLst>
            <pc:docMk/>
            <pc:sldMk cId="2373185344" sldId="267"/>
            <ac:picMk id="4" creationId="{7D7CCBAB-D33D-4FFF-8FEF-16E4CCACE710}"/>
          </ac:picMkLst>
        </pc:picChg>
      </pc:sldChg>
    </pc:docChg>
  </pc:docChgLst>
  <pc:docChgLst>
    <pc:chgData name="Sergey Parshin" userId="33371af5f60a0596" providerId="LiveId" clId="{4CB335B2-D745-43D3-98B1-8498CB3D0674}"/>
    <pc:docChg chg="custSel addSld delSld modSld">
      <pc:chgData name="Sergey Parshin" userId="33371af5f60a0596" providerId="LiveId" clId="{4CB335B2-D745-43D3-98B1-8498CB3D0674}" dt="2019-10-03T00:48:09.256" v="91" actId="1076"/>
      <pc:docMkLst>
        <pc:docMk/>
      </pc:docMkLst>
      <pc:sldChg chg="addSp delSp modSp add del">
        <pc:chgData name="Sergey Parshin" userId="33371af5f60a0596" providerId="LiveId" clId="{4CB335B2-D745-43D3-98B1-8498CB3D0674}" dt="2019-10-03T00:47:35.072" v="86" actId="47"/>
        <pc:sldMkLst>
          <pc:docMk/>
          <pc:sldMk cId="3298984468" sldId="431"/>
        </pc:sldMkLst>
        <pc:spChg chg="mod">
          <ac:chgData name="Sergey Parshin" userId="33371af5f60a0596" providerId="LiveId" clId="{4CB335B2-D745-43D3-98B1-8498CB3D0674}" dt="2019-10-03T00:46:44.469" v="77" actId="20577"/>
          <ac:spMkLst>
            <pc:docMk/>
            <pc:sldMk cId="3298984468" sldId="431"/>
            <ac:spMk id="2" creationId="{442DA74A-B9CF-41C6-A80A-B36CA3915C03}"/>
          </ac:spMkLst>
        </pc:spChg>
        <pc:spChg chg="del">
          <ac:chgData name="Sergey Parshin" userId="33371af5f60a0596" providerId="LiveId" clId="{4CB335B2-D745-43D3-98B1-8498CB3D0674}" dt="2019-10-03T00:46:47.479" v="78" actId="478"/>
          <ac:spMkLst>
            <pc:docMk/>
            <pc:sldMk cId="3298984468" sldId="431"/>
            <ac:spMk id="3" creationId="{29C1E322-C081-4A43-8D24-61FDFEC92AD3}"/>
          </ac:spMkLst>
        </pc:spChg>
        <pc:picChg chg="add mod">
          <ac:chgData name="Sergey Parshin" userId="33371af5f60a0596" providerId="LiveId" clId="{4CB335B2-D745-43D3-98B1-8498CB3D0674}" dt="2019-10-03T00:47:19.553" v="82" actId="14100"/>
          <ac:picMkLst>
            <pc:docMk/>
            <pc:sldMk cId="3298984468" sldId="431"/>
            <ac:picMk id="4" creationId="{3A850D5E-BCD7-43E7-B5B0-1908C883E6E7}"/>
          </ac:picMkLst>
        </pc:picChg>
      </pc:sldChg>
      <pc:sldChg chg="modSp add">
        <pc:chgData name="Sergey Parshin" userId="33371af5f60a0596" providerId="LiveId" clId="{4CB335B2-D745-43D3-98B1-8498CB3D0674}" dt="2019-10-03T00:47:31.962" v="85" actId="14100"/>
        <pc:sldMkLst>
          <pc:docMk/>
          <pc:sldMk cId="3633084694" sldId="432"/>
        </pc:sldMkLst>
        <pc:spChg chg="mod">
          <ac:chgData name="Sergey Parshin" userId="33371af5f60a0596" providerId="LiveId" clId="{4CB335B2-D745-43D3-98B1-8498CB3D0674}" dt="2019-10-03T00:47:31.962" v="85" actId="14100"/>
          <ac:spMkLst>
            <pc:docMk/>
            <pc:sldMk cId="3633084694" sldId="432"/>
            <ac:spMk id="2" creationId="{442DA74A-B9CF-41C6-A80A-B36CA3915C03}"/>
          </ac:spMkLst>
        </pc:spChg>
      </pc:sldChg>
      <pc:sldChg chg="addSp delSp modSp add">
        <pc:chgData name="Sergey Parshin" userId="33371af5f60a0596" providerId="LiveId" clId="{4CB335B2-D745-43D3-98B1-8498CB3D0674}" dt="2019-10-03T00:48:09.256" v="91" actId="1076"/>
        <pc:sldMkLst>
          <pc:docMk/>
          <pc:sldMk cId="3539341635" sldId="433"/>
        </pc:sldMkLst>
        <pc:picChg chg="add mod">
          <ac:chgData name="Sergey Parshin" userId="33371af5f60a0596" providerId="LiveId" clId="{4CB335B2-D745-43D3-98B1-8498CB3D0674}" dt="2019-10-03T00:48:09.256" v="91" actId="1076"/>
          <ac:picMkLst>
            <pc:docMk/>
            <pc:sldMk cId="3539341635" sldId="433"/>
            <ac:picMk id="3" creationId="{2B93BE6C-16EF-4263-A349-621FFACE100F}"/>
          </ac:picMkLst>
        </pc:picChg>
        <pc:picChg chg="del">
          <ac:chgData name="Sergey Parshin" userId="33371af5f60a0596" providerId="LiveId" clId="{4CB335B2-D745-43D3-98B1-8498CB3D0674}" dt="2019-10-03T00:47:39.558" v="88" actId="478"/>
          <ac:picMkLst>
            <pc:docMk/>
            <pc:sldMk cId="3539341635" sldId="433"/>
            <ac:picMk id="4" creationId="{3A850D5E-BCD7-43E7-B5B0-1908C883E6E7}"/>
          </ac:picMkLst>
        </pc:picChg>
      </pc:sldChg>
    </pc:docChg>
  </pc:docChgLst>
  <pc:docChgLst>
    <pc:chgData name="Sergey Parshin" userId="33371af5f60a0596" providerId="LiveId" clId="{4AC6BCC3-CBA3-4CEE-9432-4B635879503B}"/>
    <pc:docChg chg="undo custSel addSld delSld modSld sldOrd">
      <pc:chgData name="Sergey Parshin" userId="33371af5f60a0596" providerId="LiveId" clId="{4AC6BCC3-CBA3-4CEE-9432-4B635879503B}" dt="2019-09-29T16:30:15.953" v="3957"/>
      <pc:docMkLst>
        <pc:docMk/>
      </pc:docMkLst>
      <pc:sldChg chg="modSp">
        <pc:chgData name="Sergey Parshin" userId="33371af5f60a0596" providerId="LiveId" clId="{4AC6BCC3-CBA3-4CEE-9432-4B635879503B}" dt="2019-09-29T02:27:05.393" v="2846" actId="20577"/>
        <pc:sldMkLst>
          <pc:docMk/>
          <pc:sldMk cId="2678165193" sldId="259"/>
        </pc:sldMkLst>
        <pc:spChg chg="mod">
          <ac:chgData name="Sergey Parshin" userId="33371af5f60a0596" providerId="LiveId" clId="{4AC6BCC3-CBA3-4CEE-9432-4B635879503B}" dt="2019-09-29T02:27:05.393" v="2846" actId="20577"/>
          <ac:spMkLst>
            <pc:docMk/>
            <pc:sldMk cId="2678165193" sldId="259"/>
            <ac:spMk id="3" creationId="{C631B461-71A6-4BAA-A8EE-7AC4D07B6A5D}"/>
          </ac:spMkLst>
        </pc:spChg>
      </pc:sldChg>
      <pc:sldChg chg="del">
        <pc:chgData name="Sergey Parshin" userId="33371af5f60a0596" providerId="LiveId" clId="{4AC6BCC3-CBA3-4CEE-9432-4B635879503B}" dt="2019-09-29T16:29:12.767" v="3946" actId="2696"/>
        <pc:sldMkLst>
          <pc:docMk/>
          <pc:sldMk cId="2888649534" sldId="264"/>
        </pc:sldMkLst>
      </pc:sldChg>
      <pc:sldChg chg="modSp">
        <pc:chgData name="Sergey Parshin" userId="33371af5f60a0596" providerId="LiveId" clId="{4AC6BCC3-CBA3-4CEE-9432-4B635879503B}" dt="2019-09-29T16:28:52.588" v="3945" actId="207"/>
        <pc:sldMkLst>
          <pc:docMk/>
          <pc:sldMk cId="4212278547" sldId="269"/>
        </pc:sldMkLst>
        <pc:spChg chg="mod">
          <ac:chgData name="Sergey Parshin" userId="33371af5f60a0596" providerId="LiveId" clId="{4AC6BCC3-CBA3-4CEE-9432-4B635879503B}" dt="2019-09-29T16:28:52.588" v="3945" actId="207"/>
          <ac:spMkLst>
            <pc:docMk/>
            <pc:sldMk cId="4212278547" sldId="269"/>
            <ac:spMk id="3" creationId="{C062FFD0-200A-4E75-B3E5-161470DA62DE}"/>
          </ac:spMkLst>
        </pc:spChg>
      </pc:sldChg>
      <pc:sldChg chg="del">
        <pc:chgData name="Sergey Parshin" userId="33371af5f60a0596" providerId="LiveId" clId="{4AC6BCC3-CBA3-4CEE-9432-4B635879503B}" dt="2019-09-29T16:29:17.798" v="3948" actId="2696"/>
        <pc:sldMkLst>
          <pc:docMk/>
          <pc:sldMk cId="279288363" sldId="273"/>
        </pc:sldMkLst>
      </pc:sldChg>
      <pc:sldChg chg="del">
        <pc:chgData name="Sergey Parshin" userId="33371af5f60a0596" providerId="LiveId" clId="{4AC6BCC3-CBA3-4CEE-9432-4B635879503B}" dt="2019-09-29T16:29:23.176" v="3951" actId="2696"/>
        <pc:sldMkLst>
          <pc:docMk/>
          <pc:sldMk cId="3206661274" sldId="274"/>
        </pc:sldMkLst>
      </pc:sldChg>
      <pc:sldChg chg="del">
        <pc:chgData name="Sergey Parshin" userId="33371af5f60a0596" providerId="LiveId" clId="{4AC6BCC3-CBA3-4CEE-9432-4B635879503B}" dt="2019-09-29T16:29:25.513" v="3952" actId="2696"/>
        <pc:sldMkLst>
          <pc:docMk/>
          <pc:sldMk cId="3850056944" sldId="275"/>
        </pc:sldMkLst>
      </pc:sldChg>
      <pc:sldChg chg="del">
        <pc:chgData name="Sergey Parshin" userId="33371af5f60a0596" providerId="LiveId" clId="{4AC6BCC3-CBA3-4CEE-9432-4B635879503B}" dt="2019-09-29T16:29:15.994" v="3947" actId="2696"/>
        <pc:sldMkLst>
          <pc:docMk/>
          <pc:sldMk cId="965898068" sldId="281"/>
        </pc:sldMkLst>
      </pc:sldChg>
      <pc:sldChg chg="del">
        <pc:chgData name="Sergey Parshin" userId="33371af5f60a0596" providerId="LiveId" clId="{4AC6BCC3-CBA3-4CEE-9432-4B635879503B}" dt="2019-09-29T16:29:19.289" v="3949" actId="2696"/>
        <pc:sldMkLst>
          <pc:docMk/>
          <pc:sldMk cId="1712100128" sldId="282"/>
        </pc:sldMkLst>
      </pc:sldChg>
      <pc:sldChg chg="del">
        <pc:chgData name="Sergey Parshin" userId="33371af5f60a0596" providerId="LiveId" clId="{4AC6BCC3-CBA3-4CEE-9432-4B635879503B}" dt="2019-09-29T16:29:21.435" v="3950" actId="2696"/>
        <pc:sldMkLst>
          <pc:docMk/>
          <pc:sldMk cId="3604869630" sldId="283"/>
        </pc:sldMkLst>
      </pc:sldChg>
      <pc:sldChg chg="modSp">
        <pc:chgData name="Sergey Parshin" userId="33371af5f60a0596" providerId="LiveId" clId="{4AC6BCC3-CBA3-4CEE-9432-4B635879503B}" dt="2019-09-29T15:47:51.955" v="2847" actId="20577"/>
        <pc:sldMkLst>
          <pc:docMk/>
          <pc:sldMk cId="361422358" sldId="344"/>
        </pc:sldMkLst>
        <pc:spChg chg="mod">
          <ac:chgData name="Sergey Parshin" userId="33371af5f60a0596" providerId="LiveId" clId="{4AC6BCC3-CBA3-4CEE-9432-4B635879503B}" dt="2019-09-29T15:47:51.955" v="2847" actId="20577"/>
          <ac:spMkLst>
            <pc:docMk/>
            <pc:sldMk cId="361422358" sldId="344"/>
            <ac:spMk id="3" creationId="{35BC761A-F9C6-4A72-9E29-1D998B5405C2}"/>
          </ac:spMkLst>
        </pc:spChg>
      </pc:sldChg>
      <pc:sldChg chg="addSp modSp">
        <pc:chgData name="Sergey Parshin" userId="33371af5f60a0596" providerId="LiveId" clId="{4AC6BCC3-CBA3-4CEE-9432-4B635879503B}" dt="2019-09-28T13:18:26.412" v="551" actId="113"/>
        <pc:sldMkLst>
          <pc:docMk/>
          <pc:sldMk cId="1646144663" sldId="354"/>
        </pc:sldMkLst>
        <pc:spChg chg="add mod">
          <ac:chgData name="Sergey Parshin" userId="33371af5f60a0596" providerId="LiveId" clId="{4AC6BCC3-CBA3-4CEE-9432-4B635879503B}" dt="2019-09-28T13:18:26.412" v="551" actId="113"/>
          <ac:spMkLst>
            <pc:docMk/>
            <pc:sldMk cId="1646144663" sldId="354"/>
            <ac:spMk id="3" creationId="{8F562A24-853A-4B7D-B7FA-DA54DC28B386}"/>
          </ac:spMkLst>
        </pc:spChg>
        <pc:spChg chg="add mod">
          <ac:chgData name="Sergey Parshin" userId="33371af5f60a0596" providerId="LiveId" clId="{4AC6BCC3-CBA3-4CEE-9432-4B635879503B}" dt="2019-09-28T13:17:42.956" v="530" actId="2085"/>
          <ac:spMkLst>
            <pc:docMk/>
            <pc:sldMk cId="1646144663" sldId="354"/>
            <ac:spMk id="4" creationId="{0B7FBAF4-1ECE-438F-AEBA-D0C62CCFFE47}"/>
          </ac:spMkLst>
        </pc:spChg>
      </pc:sldChg>
      <pc:sldChg chg="modSp">
        <pc:chgData name="Sergey Parshin" userId="33371af5f60a0596" providerId="LiveId" clId="{4AC6BCC3-CBA3-4CEE-9432-4B635879503B}" dt="2019-09-29T16:27:38.300" v="3944" actId="20577"/>
        <pc:sldMkLst>
          <pc:docMk/>
          <pc:sldMk cId="3018748362" sldId="359"/>
        </pc:sldMkLst>
        <pc:spChg chg="mod">
          <ac:chgData name="Sergey Parshin" userId="33371af5f60a0596" providerId="LiveId" clId="{4AC6BCC3-CBA3-4CEE-9432-4B635879503B}" dt="2019-09-29T16:27:38.300" v="3944" actId="20577"/>
          <ac:spMkLst>
            <pc:docMk/>
            <pc:sldMk cId="3018748362" sldId="359"/>
            <ac:spMk id="3" creationId="{45063AF2-EC2C-4F9E-A249-1779F46FE59C}"/>
          </ac:spMkLst>
        </pc:spChg>
      </pc:sldChg>
      <pc:sldChg chg="addSp modSp">
        <pc:chgData name="Sergey Parshin" userId="33371af5f60a0596" providerId="LiveId" clId="{4AC6BCC3-CBA3-4CEE-9432-4B635879503B}" dt="2019-09-29T02:21:28.699" v="2822" actId="1076"/>
        <pc:sldMkLst>
          <pc:docMk/>
          <pc:sldMk cId="3859293396" sldId="369"/>
        </pc:sldMkLst>
        <pc:spChg chg="add mod">
          <ac:chgData name="Sergey Parshin" userId="33371af5f60a0596" providerId="LiveId" clId="{4AC6BCC3-CBA3-4CEE-9432-4B635879503B}" dt="2019-09-29T02:21:28.699" v="2822" actId="1076"/>
          <ac:spMkLst>
            <pc:docMk/>
            <pc:sldMk cId="3859293396" sldId="369"/>
            <ac:spMk id="4" creationId="{3129E5BA-FC3A-4F6A-9189-CA9702697AEC}"/>
          </ac:spMkLst>
        </pc:spChg>
      </pc:sldChg>
      <pc:sldChg chg="addSp delSp modSp">
        <pc:chgData name="Sergey Parshin" userId="33371af5f60a0596" providerId="LiveId" clId="{4AC6BCC3-CBA3-4CEE-9432-4B635879503B}" dt="2019-09-28T12:55:13.734" v="289" actId="1037"/>
        <pc:sldMkLst>
          <pc:docMk/>
          <pc:sldMk cId="837540922" sldId="372"/>
        </pc:sldMkLst>
        <pc:spChg chg="del">
          <ac:chgData name="Sergey Parshin" userId="33371af5f60a0596" providerId="LiveId" clId="{4AC6BCC3-CBA3-4CEE-9432-4B635879503B}" dt="2019-09-28T12:54:03.111" v="255" actId="478"/>
          <ac:spMkLst>
            <pc:docMk/>
            <pc:sldMk cId="837540922" sldId="372"/>
            <ac:spMk id="6" creationId="{380CCCD8-62AB-4D33-95B3-152A1851A643}"/>
          </ac:spMkLst>
        </pc:spChg>
        <pc:picChg chg="add del">
          <ac:chgData name="Sergey Parshin" userId="33371af5f60a0596" providerId="LiveId" clId="{4AC6BCC3-CBA3-4CEE-9432-4B635879503B}" dt="2019-09-28T12:54:06.349" v="257" actId="478"/>
          <ac:picMkLst>
            <pc:docMk/>
            <pc:sldMk cId="837540922" sldId="372"/>
            <ac:picMk id="3" creationId="{B407BCF0-0631-4150-AFC2-3697B1E9B13D}"/>
          </ac:picMkLst>
        </pc:picChg>
        <pc:picChg chg="add mod ord">
          <ac:chgData name="Sergey Parshin" userId="33371af5f60a0596" providerId="LiveId" clId="{4AC6BCC3-CBA3-4CEE-9432-4B635879503B}" dt="2019-09-28T12:55:02.421" v="264" actId="166"/>
          <ac:picMkLst>
            <pc:docMk/>
            <pc:sldMk cId="837540922" sldId="372"/>
            <ac:picMk id="4" creationId="{EA747716-AD05-42B9-B196-EC9CDBC90C3D}"/>
          </ac:picMkLst>
        </pc:picChg>
        <pc:picChg chg="add mod">
          <ac:chgData name="Sergey Parshin" userId="33371af5f60a0596" providerId="LiveId" clId="{4AC6BCC3-CBA3-4CEE-9432-4B635879503B}" dt="2019-09-28T12:55:13.734" v="289" actId="1037"/>
          <ac:picMkLst>
            <pc:docMk/>
            <pc:sldMk cId="837540922" sldId="372"/>
            <ac:picMk id="5" creationId="{EDF0EA5C-17EB-4B50-8CBA-5A71B6CD576B}"/>
          </ac:picMkLst>
        </pc:picChg>
      </pc:sldChg>
      <pc:sldChg chg="addSp">
        <pc:chgData name="Sergey Parshin" userId="33371af5f60a0596" providerId="LiveId" clId="{4AC6BCC3-CBA3-4CEE-9432-4B635879503B}" dt="2019-09-29T15:56:35.660" v="3364"/>
        <pc:sldMkLst>
          <pc:docMk/>
          <pc:sldMk cId="744399594" sldId="373"/>
        </pc:sldMkLst>
        <pc:spChg chg="add">
          <ac:chgData name="Sergey Parshin" userId="33371af5f60a0596" providerId="LiveId" clId="{4AC6BCC3-CBA3-4CEE-9432-4B635879503B}" dt="2019-09-29T15:56:35.660" v="3364"/>
          <ac:spMkLst>
            <pc:docMk/>
            <pc:sldMk cId="744399594" sldId="373"/>
            <ac:spMk id="6" creationId="{37E8B1E3-E0F6-492B-9AB4-0A4DC88F23EF}"/>
          </ac:spMkLst>
        </pc:spChg>
      </pc:sldChg>
      <pc:sldChg chg="addSp">
        <pc:chgData name="Sergey Parshin" userId="33371af5f60a0596" providerId="LiveId" clId="{4AC6BCC3-CBA3-4CEE-9432-4B635879503B}" dt="2019-09-29T15:56:37.437" v="3365"/>
        <pc:sldMkLst>
          <pc:docMk/>
          <pc:sldMk cId="3158745090" sldId="374"/>
        </pc:sldMkLst>
        <pc:spChg chg="add">
          <ac:chgData name="Sergey Parshin" userId="33371af5f60a0596" providerId="LiveId" clId="{4AC6BCC3-CBA3-4CEE-9432-4B635879503B}" dt="2019-09-29T15:56:37.437" v="3365"/>
          <ac:spMkLst>
            <pc:docMk/>
            <pc:sldMk cId="3158745090" sldId="374"/>
            <ac:spMk id="6" creationId="{E0D6CF95-01FA-47E5-9574-C63C3F507704}"/>
          </ac:spMkLst>
        </pc:spChg>
      </pc:sldChg>
      <pc:sldChg chg="addSp">
        <pc:chgData name="Sergey Parshin" userId="33371af5f60a0596" providerId="LiveId" clId="{4AC6BCC3-CBA3-4CEE-9432-4B635879503B}" dt="2019-09-29T15:56:39.279" v="3366"/>
        <pc:sldMkLst>
          <pc:docMk/>
          <pc:sldMk cId="1921220744" sldId="375"/>
        </pc:sldMkLst>
        <pc:spChg chg="add">
          <ac:chgData name="Sergey Parshin" userId="33371af5f60a0596" providerId="LiveId" clId="{4AC6BCC3-CBA3-4CEE-9432-4B635879503B}" dt="2019-09-29T15:56:39.279" v="3366"/>
          <ac:spMkLst>
            <pc:docMk/>
            <pc:sldMk cId="1921220744" sldId="375"/>
            <ac:spMk id="8" creationId="{C7F9CF21-7F3C-423F-A1C6-7510814EE179}"/>
          </ac:spMkLst>
        </pc:spChg>
      </pc:sldChg>
      <pc:sldChg chg="addSp delSp modSp delAnim modAnim">
        <pc:chgData name="Sergey Parshin" userId="33371af5f60a0596" providerId="LiveId" clId="{4AC6BCC3-CBA3-4CEE-9432-4B635879503B}" dt="2019-09-29T16:29:59.202" v="3953"/>
        <pc:sldMkLst>
          <pc:docMk/>
          <pc:sldMk cId="186688325" sldId="376"/>
        </pc:sldMkLst>
        <pc:spChg chg="del">
          <ac:chgData name="Sergey Parshin" userId="33371af5f60a0596" providerId="LiveId" clId="{4AC6BCC3-CBA3-4CEE-9432-4B635879503B}" dt="2019-09-29T16:14:57.160" v="3477" actId="478"/>
          <ac:spMkLst>
            <pc:docMk/>
            <pc:sldMk cId="186688325" sldId="376"/>
            <ac:spMk id="4" creationId="{1FE7375B-3DC4-4C13-B96C-48A1DF8F2904}"/>
          </ac:spMkLst>
        </pc:spChg>
        <pc:spChg chg="mod">
          <ac:chgData name="Sergey Parshin" userId="33371af5f60a0596" providerId="LiveId" clId="{4AC6BCC3-CBA3-4CEE-9432-4B635879503B}" dt="2019-09-29T16:18:48.850" v="3664" actId="14100"/>
          <ac:spMkLst>
            <pc:docMk/>
            <pc:sldMk cId="186688325" sldId="376"/>
            <ac:spMk id="5" creationId="{D3A0FEBF-F74B-4749-85BB-56C3354F7B34}"/>
          </ac:spMkLst>
        </pc:spChg>
        <pc:spChg chg="del">
          <ac:chgData name="Sergey Parshin" userId="33371af5f60a0596" providerId="LiveId" clId="{4AC6BCC3-CBA3-4CEE-9432-4B635879503B}" dt="2019-09-29T16:14:57.160" v="3477" actId="478"/>
          <ac:spMkLst>
            <pc:docMk/>
            <pc:sldMk cId="186688325" sldId="376"/>
            <ac:spMk id="8" creationId="{37703527-4BCB-4164-A80B-4B8678073F67}"/>
          </ac:spMkLst>
        </pc:spChg>
        <pc:spChg chg="del">
          <ac:chgData name="Sergey Parshin" userId="33371af5f60a0596" providerId="LiveId" clId="{4AC6BCC3-CBA3-4CEE-9432-4B635879503B}" dt="2019-09-29T16:14:57.160" v="3477" actId="478"/>
          <ac:spMkLst>
            <pc:docMk/>
            <pc:sldMk cId="186688325" sldId="376"/>
            <ac:spMk id="9" creationId="{46E3B50E-8CE3-44FF-95DF-9836C59FB84F}"/>
          </ac:spMkLst>
        </pc:spChg>
        <pc:spChg chg="del">
          <ac:chgData name="Sergey Parshin" userId="33371af5f60a0596" providerId="LiveId" clId="{4AC6BCC3-CBA3-4CEE-9432-4B635879503B}" dt="2019-09-29T16:14:57.160" v="3477" actId="478"/>
          <ac:spMkLst>
            <pc:docMk/>
            <pc:sldMk cId="186688325" sldId="376"/>
            <ac:spMk id="10" creationId="{76EB917E-A734-4951-8178-3F21E3E50E6F}"/>
          </ac:spMkLst>
        </pc:spChg>
        <pc:spChg chg="mod">
          <ac:chgData name="Sergey Parshin" userId="33371af5f60a0596" providerId="LiveId" clId="{4AC6BCC3-CBA3-4CEE-9432-4B635879503B}" dt="2019-09-29T16:18:34.186" v="3662" actId="1076"/>
          <ac:spMkLst>
            <pc:docMk/>
            <pc:sldMk cId="186688325" sldId="376"/>
            <ac:spMk id="11" creationId="{4B17319A-38E7-403C-83F7-A2BFC27F21EE}"/>
          </ac:spMkLst>
        </pc:spChg>
        <pc:spChg chg="del mod">
          <ac:chgData name="Sergey Parshin" userId="33371af5f60a0596" providerId="LiveId" clId="{4AC6BCC3-CBA3-4CEE-9432-4B635879503B}" dt="2019-09-29T16:15:17.849" v="3481" actId="478"/>
          <ac:spMkLst>
            <pc:docMk/>
            <pc:sldMk cId="186688325" sldId="376"/>
            <ac:spMk id="12" creationId="{5FE248F7-A4DE-45CA-AC2A-775F1F390B80}"/>
          </ac:spMkLst>
        </pc:spChg>
        <pc:spChg chg="del mod">
          <ac:chgData name="Sergey Parshin" userId="33371af5f60a0596" providerId="LiveId" clId="{4AC6BCC3-CBA3-4CEE-9432-4B635879503B}" dt="2019-09-29T16:15:05.081" v="3479" actId="478"/>
          <ac:spMkLst>
            <pc:docMk/>
            <pc:sldMk cId="186688325" sldId="376"/>
            <ac:spMk id="13" creationId="{85DF1530-809B-4A77-9193-F523ABA0497A}"/>
          </ac:spMkLst>
        </pc:spChg>
        <pc:spChg chg="del">
          <ac:chgData name="Sergey Parshin" userId="33371af5f60a0596" providerId="LiveId" clId="{4AC6BCC3-CBA3-4CEE-9432-4B635879503B}" dt="2019-09-29T16:15:05.081" v="3479" actId="478"/>
          <ac:spMkLst>
            <pc:docMk/>
            <pc:sldMk cId="186688325" sldId="376"/>
            <ac:spMk id="14" creationId="{555FA295-0A80-41D9-9BA6-96808BA155D2}"/>
          </ac:spMkLst>
        </pc:spChg>
        <pc:spChg chg="add">
          <ac:chgData name="Sergey Parshin" userId="33371af5f60a0596" providerId="LiveId" clId="{4AC6BCC3-CBA3-4CEE-9432-4B635879503B}" dt="2019-09-29T15:56:41.846" v="3367"/>
          <ac:spMkLst>
            <pc:docMk/>
            <pc:sldMk cId="186688325" sldId="376"/>
            <ac:spMk id="15" creationId="{CFB1391C-B263-4039-8257-29F6F5E330B3}"/>
          </ac:spMkLst>
        </pc:spChg>
        <pc:spChg chg="add mod">
          <ac:chgData name="Sergey Parshin" userId="33371af5f60a0596" providerId="LiveId" clId="{4AC6BCC3-CBA3-4CEE-9432-4B635879503B}" dt="2019-09-29T16:18:01.841" v="3650" actId="1076"/>
          <ac:spMkLst>
            <pc:docMk/>
            <pc:sldMk cId="186688325" sldId="376"/>
            <ac:spMk id="17" creationId="{983C97EB-36D1-44EF-BCB7-138AFB3DA452}"/>
          </ac:spMkLst>
        </pc:spChg>
        <pc:spChg chg="add mod">
          <ac:chgData name="Sergey Parshin" userId="33371af5f60a0596" providerId="LiveId" clId="{4AC6BCC3-CBA3-4CEE-9432-4B635879503B}" dt="2019-09-29T16:18:09.660" v="3658" actId="20577"/>
          <ac:spMkLst>
            <pc:docMk/>
            <pc:sldMk cId="186688325" sldId="376"/>
            <ac:spMk id="18" creationId="{10BEFD37-7FB8-4FEC-96CC-E9CD3A2591F3}"/>
          </ac:spMkLst>
        </pc:spChg>
        <pc:spChg chg="add mod">
          <ac:chgData name="Sergey Parshin" userId="33371af5f60a0596" providerId="LiveId" clId="{4AC6BCC3-CBA3-4CEE-9432-4B635879503B}" dt="2019-09-29T16:16:22.682" v="3587" actId="1038"/>
          <ac:spMkLst>
            <pc:docMk/>
            <pc:sldMk cId="186688325" sldId="376"/>
            <ac:spMk id="19" creationId="{3A68F25D-CD03-499D-807E-7E9EEF6780B2}"/>
          </ac:spMkLst>
        </pc:spChg>
        <pc:spChg chg="add mod">
          <ac:chgData name="Sergey Parshin" userId="33371af5f60a0596" providerId="LiveId" clId="{4AC6BCC3-CBA3-4CEE-9432-4B635879503B}" dt="2019-09-29T16:19:19.875" v="3677" actId="20577"/>
          <ac:spMkLst>
            <pc:docMk/>
            <pc:sldMk cId="186688325" sldId="376"/>
            <ac:spMk id="20" creationId="{E0728066-7868-4863-A476-C9102C54E128}"/>
          </ac:spMkLst>
        </pc:spChg>
        <pc:spChg chg="add mod">
          <ac:chgData name="Sergey Parshin" userId="33371af5f60a0596" providerId="LiveId" clId="{4AC6BCC3-CBA3-4CEE-9432-4B635879503B}" dt="2019-09-29T16:19:23.557" v="3679" actId="20577"/>
          <ac:spMkLst>
            <pc:docMk/>
            <pc:sldMk cId="186688325" sldId="376"/>
            <ac:spMk id="21" creationId="{5AE49246-30B6-45F5-BEA6-38D41DA86C07}"/>
          </ac:spMkLst>
        </pc:spChg>
        <pc:spChg chg="add mod">
          <ac:chgData name="Sergey Parshin" userId="33371af5f60a0596" providerId="LiveId" clId="{4AC6BCC3-CBA3-4CEE-9432-4B635879503B}" dt="2019-09-29T16:19:26.704" v="3681" actId="20577"/>
          <ac:spMkLst>
            <pc:docMk/>
            <pc:sldMk cId="186688325" sldId="376"/>
            <ac:spMk id="22" creationId="{FBC85D3F-923D-4D79-A743-94E31855FB78}"/>
          </ac:spMkLst>
        </pc:spChg>
        <pc:spChg chg="add mod">
          <ac:chgData name="Sergey Parshin" userId="33371af5f60a0596" providerId="LiveId" clId="{4AC6BCC3-CBA3-4CEE-9432-4B635879503B}" dt="2019-09-29T16:16:22.682" v="3587" actId="1038"/>
          <ac:spMkLst>
            <pc:docMk/>
            <pc:sldMk cId="186688325" sldId="376"/>
            <ac:spMk id="23" creationId="{72EA0A24-4639-4DD1-9E6E-04342BCC69A8}"/>
          </ac:spMkLst>
        </pc:spChg>
        <pc:spChg chg="add mod">
          <ac:chgData name="Sergey Parshin" userId="33371af5f60a0596" providerId="LiveId" clId="{4AC6BCC3-CBA3-4CEE-9432-4B635879503B}" dt="2019-09-29T16:19:06.115" v="3667" actId="20577"/>
          <ac:spMkLst>
            <pc:docMk/>
            <pc:sldMk cId="186688325" sldId="376"/>
            <ac:spMk id="24" creationId="{DF17ADE1-0844-4BFC-81D4-5243740B089D}"/>
          </ac:spMkLst>
        </pc:spChg>
        <pc:spChg chg="add mod">
          <ac:chgData name="Sergey Parshin" userId="33371af5f60a0596" providerId="LiveId" clId="{4AC6BCC3-CBA3-4CEE-9432-4B635879503B}" dt="2019-09-29T16:19:10.719" v="3669" actId="20577"/>
          <ac:spMkLst>
            <pc:docMk/>
            <pc:sldMk cId="186688325" sldId="376"/>
            <ac:spMk id="25" creationId="{81A1E813-9F1F-4071-B58F-B3D088E1C147}"/>
          </ac:spMkLst>
        </pc:spChg>
        <pc:spChg chg="add mod">
          <ac:chgData name="Sergey Parshin" userId="33371af5f60a0596" providerId="LiveId" clId="{4AC6BCC3-CBA3-4CEE-9432-4B635879503B}" dt="2019-09-29T16:16:22.682" v="3587" actId="1038"/>
          <ac:spMkLst>
            <pc:docMk/>
            <pc:sldMk cId="186688325" sldId="376"/>
            <ac:spMk id="26" creationId="{7DDEF1A6-F1F8-4504-9717-52D074DA81F5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27" creationId="{9C09DBF9-0382-4DCA-93A5-F6307C84CA9E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28" creationId="{4F09631F-E41A-4F79-B26D-FDB494B60B57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29" creationId="{299108FB-72E4-4E59-8590-1D77DB3CC317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0" creationId="{5B7269C0-1060-4E0F-84AD-44129DFC2206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1" creationId="{5D888A72-56D0-44D6-8F47-6552A1D48BD3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2" creationId="{3A43CF08-7C1D-4E39-8147-F3FC4B8FA81E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3" creationId="{AF73FF1D-BCF8-43C8-B611-3F48371C11BF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4" creationId="{8CA219B1-19CC-4FC3-80A4-6F4414B781AF}"/>
          </ac:spMkLst>
        </pc:spChg>
        <pc:spChg chg="add mod">
          <ac:chgData name="Sergey Parshin" userId="33371af5f60a0596" providerId="LiveId" clId="{4AC6BCC3-CBA3-4CEE-9432-4B635879503B}" dt="2019-09-29T16:19:37.575" v="3682" actId="1076"/>
          <ac:spMkLst>
            <pc:docMk/>
            <pc:sldMk cId="186688325" sldId="376"/>
            <ac:spMk id="35" creationId="{8BFAD047-1F41-44E7-B388-2C53CD233E21}"/>
          </ac:spMkLst>
        </pc:spChg>
        <pc:spChg chg="add del mod">
          <ac:chgData name="Sergey Parshin" userId="33371af5f60a0596" providerId="LiveId" clId="{4AC6BCC3-CBA3-4CEE-9432-4B635879503B}" dt="2019-09-29T16:18:24.544" v="3660" actId="478"/>
          <ac:spMkLst>
            <pc:docMk/>
            <pc:sldMk cId="186688325" sldId="376"/>
            <ac:spMk id="36" creationId="{B38291F6-4353-4832-AEBB-B9E54D0AE97B}"/>
          </ac:spMkLst>
        </pc:spChg>
        <pc:graphicFrameChg chg="mod modGraphic">
          <ac:chgData name="Sergey Parshin" userId="33371af5f60a0596" providerId="LiveId" clId="{4AC6BCC3-CBA3-4CEE-9432-4B635879503B}" dt="2019-09-29T16:18:52.833" v="3665" actId="14100"/>
          <ac:graphicFrameMkLst>
            <pc:docMk/>
            <pc:sldMk cId="186688325" sldId="376"/>
            <ac:graphicFrameMk id="6" creationId="{DD39A637-4896-45AD-97D2-5454F1629AF5}"/>
          </ac:graphicFrameMkLst>
        </pc:graphicFrameChg>
        <pc:picChg chg="add mod ord">
          <ac:chgData name="Sergey Parshin" userId="33371af5f60a0596" providerId="LiveId" clId="{4AC6BCC3-CBA3-4CEE-9432-4B635879503B}" dt="2019-09-29T16:17:48.625" v="3648" actId="1038"/>
          <ac:picMkLst>
            <pc:docMk/>
            <pc:sldMk cId="186688325" sldId="376"/>
            <ac:picMk id="3" creationId="{B7ABE116-192C-41A6-B5BF-FC436C4E9E48}"/>
          </ac:picMkLst>
        </pc:picChg>
        <pc:picChg chg="add del mod">
          <ac:chgData name="Sergey Parshin" userId="33371af5f60a0596" providerId="LiveId" clId="{4AC6BCC3-CBA3-4CEE-9432-4B635879503B}" dt="2019-09-29T16:17:36.910" v="3589" actId="478"/>
          <ac:picMkLst>
            <pc:docMk/>
            <pc:sldMk cId="186688325" sldId="376"/>
            <ac:picMk id="16" creationId="{23236F96-07A5-4955-B2A9-BD8A79DBBA74}"/>
          </ac:picMkLst>
        </pc:picChg>
      </pc:sldChg>
      <pc:sldChg chg="addSp delSp modSp delAnim">
        <pc:chgData name="Sergey Parshin" userId="33371af5f60a0596" providerId="LiveId" clId="{4AC6BCC3-CBA3-4CEE-9432-4B635879503B}" dt="2019-09-29T02:08:57.235" v="2163" actId="478"/>
        <pc:sldMkLst>
          <pc:docMk/>
          <pc:sldMk cId="646264647" sldId="385"/>
        </pc:sldMkLst>
        <pc:spChg chg="del mod">
          <ac:chgData name="Sergey Parshin" userId="33371af5f60a0596" providerId="LiveId" clId="{4AC6BCC3-CBA3-4CEE-9432-4B635879503B}" dt="2019-09-29T02:08:43.729" v="2144" actId="478"/>
          <ac:spMkLst>
            <pc:docMk/>
            <pc:sldMk cId="646264647" sldId="385"/>
            <ac:spMk id="2" creationId="{51694AFC-DB1D-4D70-8807-4682FB2E32A1}"/>
          </ac:spMkLst>
        </pc:spChg>
        <pc:spChg chg="mod">
          <ac:chgData name="Sergey Parshin" userId="33371af5f60a0596" providerId="LiveId" clId="{4AC6BCC3-CBA3-4CEE-9432-4B635879503B}" dt="2019-09-28T21:49:55.174" v="1364" actId="20577"/>
          <ac:spMkLst>
            <pc:docMk/>
            <pc:sldMk cId="646264647" sldId="385"/>
            <ac:spMk id="3" creationId="{DB0B8A6A-379C-493C-B31F-AD32866FD91C}"/>
          </ac:spMkLst>
        </pc:spChg>
        <pc:spChg chg="del">
          <ac:chgData name="Sergey Parshin" userId="33371af5f60a0596" providerId="LiveId" clId="{4AC6BCC3-CBA3-4CEE-9432-4B635879503B}" dt="2019-09-29T02:08:57.235" v="2163" actId="478"/>
          <ac:spMkLst>
            <pc:docMk/>
            <pc:sldMk cId="646264647" sldId="385"/>
            <ac:spMk id="5" creationId="{E0929B2E-1669-45F5-A0DA-F89D97A94392}"/>
          </ac:spMkLst>
        </pc:spChg>
        <pc:spChg chg="add mod">
          <ac:chgData name="Sergey Parshin" userId="33371af5f60a0596" providerId="LiveId" clId="{4AC6BCC3-CBA3-4CEE-9432-4B635879503B}" dt="2019-09-29T02:08:54.473" v="2162" actId="1076"/>
          <ac:spMkLst>
            <pc:docMk/>
            <pc:sldMk cId="646264647" sldId="385"/>
            <ac:spMk id="6" creationId="{17349D8A-B47C-492C-AEFA-47D6A5598FDC}"/>
          </ac:spMkLst>
        </pc:spChg>
      </pc:sldChg>
      <pc:sldChg chg="delSp modSp ord modAnim">
        <pc:chgData name="Sergey Parshin" userId="33371af5f60a0596" providerId="LiveId" clId="{4AC6BCC3-CBA3-4CEE-9432-4B635879503B}" dt="2019-09-29T15:54:30.569" v="3216"/>
        <pc:sldMkLst>
          <pc:docMk/>
          <pc:sldMk cId="849743238" sldId="387"/>
        </pc:sldMkLst>
        <pc:spChg chg="mod">
          <ac:chgData name="Sergey Parshin" userId="33371af5f60a0596" providerId="LiveId" clId="{4AC6BCC3-CBA3-4CEE-9432-4B635879503B}" dt="2019-09-29T15:54:13.643" v="3212" actId="27636"/>
          <ac:spMkLst>
            <pc:docMk/>
            <pc:sldMk cId="849743238" sldId="387"/>
            <ac:spMk id="2" creationId="{51694AFC-DB1D-4D70-8807-4682FB2E32A1}"/>
          </ac:spMkLst>
        </pc:spChg>
        <pc:spChg chg="mod">
          <ac:chgData name="Sergey Parshin" userId="33371af5f60a0596" providerId="LiveId" clId="{4AC6BCC3-CBA3-4CEE-9432-4B635879503B}" dt="2019-09-29T15:54:17.562" v="3215" actId="403"/>
          <ac:spMkLst>
            <pc:docMk/>
            <pc:sldMk cId="849743238" sldId="387"/>
            <ac:spMk id="7" creationId="{00127322-328E-4C8B-8F37-D00FB45A1A3E}"/>
          </ac:spMkLst>
        </pc:spChg>
        <pc:picChg chg="del">
          <ac:chgData name="Sergey Parshin" userId="33371af5f60a0596" providerId="LiveId" clId="{4AC6BCC3-CBA3-4CEE-9432-4B635879503B}" dt="2019-09-29T15:52:57.658" v="3006" actId="478"/>
          <ac:picMkLst>
            <pc:docMk/>
            <pc:sldMk cId="849743238" sldId="387"/>
            <ac:picMk id="6" creationId="{90402690-9F97-47D2-8B28-658267C44822}"/>
          </ac:picMkLst>
        </pc:picChg>
      </pc:sldChg>
      <pc:sldChg chg="modSp">
        <pc:chgData name="Sergey Parshin" userId="33371af5f60a0596" providerId="LiveId" clId="{4AC6BCC3-CBA3-4CEE-9432-4B635879503B}" dt="2019-09-29T15:55:50.987" v="3363" actId="20577"/>
        <pc:sldMkLst>
          <pc:docMk/>
          <pc:sldMk cId="3082148193" sldId="388"/>
        </pc:sldMkLst>
        <pc:spChg chg="mod">
          <ac:chgData name="Sergey Parshin" userId="33371af5f60a0596" providerId="LiveId" clId="{4AC6BCC3-CBA3-4CEE-9432-4B635879503B}" dt="2019-09-29T15:55:50.987" v="3363" actId="20577"/>
          <ac:spMkLst>
            <pc:docMk/>
            <pc:sldMk cId="3082148193" sldId="388"/>
            <ac:spMk id="3" creationId="{DB0B8A6A-379C-493C-B31F-AD32866FD91C}"/>
          </ac:spMkLst>
        </pc:spChg>
        <pc:graphicFrameChg chg="modGraphic">
          <ac:chgData name="Sergey Parshin" userId="33371af5f60a0596" providerId="LiveId" clId="{4AC6BCC3-CBA3-4CEE-9432-4B635879503B}" dt="2019-09-29T01:55:42.775" v="1857" actId="20577"/>
          <ac:graphicFrameMkLst>
            <pc:docMk/>
            <pc:sldMk cId="3082148193" sldId="388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35.489" v="1855" actId="20577"/>
        <pc:sldMkLst>
          <pc:docMk/>
          <pc:sldMk cId="2745439529" sldId="389"/>
        </pc:sldMkLst>
        <pc:graphicFrameChg chg="modGraphic">
          <ac:chgData name="Sergey Parshin" userId="33371af5f60a0596" providerId="LiveId" clId="{4AC6BCC3-CBA3-4CEE-9432-4B635879503B}" dt="2019-09-29T01:55:35.489" v="1855" actId="20577"/>
          <ac:graphicFrameMkLst>
            <pc:docMk/>
            <pc:sldMk cId="2745439529" sldId="389"/>
            <ac:graphicFrameMk id="4" creationId="{A85CBDEF-CB32-4D34-AD10-4371502A7768}"/>
          </ac:graphicFrameMkLst>
        </pc:graphicFrameChg>
      </pc:sldChg>
      <pc:sldChg chg="del">
        <pc:chgData name="Sergey Parshin" userId="33371af5f60a0596" providerId="LiveId" clId="{4AC6BCC3-CBA3-4CEE-9432-4B635879503B}" dt="2019-09-26T23:38:39.318" v="3" actId="2696"/>
        <pc:sldMkLst>
          <pc:docMk/>
          <pc:sldMk cId="2196361648" sldId="390"/>
        </pc:sldMkLst>
      </pc:sldChg>
      <pc:sldChg chg="addSp delSp modSp delAnim modAnim">
        <pc:chgData name="Sergey Parshin" userId="33371af5f60a0596" providerId="LiveId" clId="{4AC6BCC3-CBA3-4CEE-9432-4B635879503B}" dt="2019-09-29T01:54:58.135" v="1838" actId="1076"/>
        <pc:sldMkLst>
          <pc:docMk/>
          <pc:sldMk cId="3247764867" sldId="391"/>
        </pc:sldMkLst>
        <pc:spChg chg="del">
          <ac:chgData name="Sergey Parshin" userId="33371af5f60a0596" providerId="LiveId" clId="{4AC6BCC3-CBA3-4CEE-9432-4B635879503B}" dt="2019-09-26T23:38:17.289" v="0" actId="478"/>
          <ac:spMkLst>
            <pc:docMk/>
            <pc:sldMk cId="3247764867" sldId="391"/>
            <ac:spMk id="2" creationId="{51694AFC-DB1D-4D70-8807-4682FB2E32A1}"/>
          </ac:spMkLst>
        </pc:spChg>
        <pc:spChg chg="add del mod">
          <ac:chgData name="Sergey Parshin" userId="33371af5f60a0596" providerId="LiveId" clId="{4AC6BCC3-CBA3-4CEE-9432-4B635879503B}" dt="2019-09-26T23:38:19.634" v="1" actId="478"/>
          <ac:spMkLst>
            <pc:docMk/>
            <pc:sldMk cId="3247764867" sldId="391"/>
            <ac:spMk id="4" creationId="{9BB97A18-C166-45A3-A1B3-52FD5F7DB68C}"/>
          </ac:spMkLst>
        </pc:spChg>
        <pc:spChg chg="mod">
          <ac:chgData name="Sergey Parshin" userId="33371af5f60a0596" providerId="LiveId" clId="{4AC6BCC3-CBA3-4CEE-9432-4B635879503B}" dt="2019-09-28T21:33:15.148" v="766" actId="14100"/>
          <ac:spMkLst>
            <pc:docMk/>
            <pc:sldMk cId="3247764867" sldId="391"/>
            <ac:spMk id="8" creationId="{18358996-1FD6-4E34-B1E8-D2DE9394AA63}"/>
          </ac:spMkLst>
        </pc:spChg>
        <pc:spChg chg="mod">
          <ac:chgData name="Sergey Parshin" userId="33371af5f60a0596" providerId="LiveId" clId="{4AC6BCC3-CBA3-4CEE-9432-4B635879503B}" dt="2019-09-28T21:33:20.930" v="767" actId="1076"/>
          <ac:spMkLst>
            <pc:docMk/>
            <pc:sldMk cId="3247764867" sldId="391"/>
            <ac:spMk id="12" creationId="{5FD0A86C-5B97-4268-93FA-C216206DCD65}"/>
          </ac:spMkLst>
        </pc:spChg>
        <pc:spChg chg="mod">
          <ac:chgData name="Sergey Parshin" userId="33371af5f60a0596" providerId="LiveId" clId="{4AC6BCC3-CBA3-4CEE-9432-4B635879503B}" dt="2019-09-29T01:54:31.380" v="1834" actId="20577"/>
          <ac:spMkLst>
            <pc:docMk/>
            <pc:sldMk cId="3247764867" sldId="391"/>
            <ac:spMk id="22" creationId="{C475300C-FD90-49DB-B74B-9AF5E48D8598}"/>
          </ac:spMkLst>
        </pc:spChg>
        <pc:picChg chg="del">
          <ac:chgData name="Sergey Parshin" userId="33371af5f60a0596" providerId="LiveId" clId="{4AC6BCC3-CBA3-4CEE-9432-4B635879503B}" dt="2019-09-28T21:31:37.571" v="734" actId="478"/>
          <ac:picMkLst>
            <pc:docMk/>
            <pc:sldMk cId="3247764867" sldId="391"/>
            <ac:picMk id="2" creationId="{1EBF5AA0-ACDB-474B-8181-E7E9B69B91E9}"/>
          </ac:picMkLst>
        </pc:picChg>
        <pc:picChg chg="add mod">
          <ac:chgData name="Sergey Parshin" userId="33371af5f60a0596" providerId="LiveId" clId="{4AC6BCC3-CBA3-4CEE-9432-4B635879503B}" dt="2019-09-26T23:38:20.202" v="2"/>
          <ac:picMkLst>
            <pc:docMk/>
            <pc:sldMk cId="3247764867" sldId="391"/>
            <ac:picMk id="6" creationId="{255E64CA-CAC9-4FCC-B3C3-6F6129E9EB2C}"/>
          </ac:picMkLst>
        </pc:picChg>
        <pc:picChg chg="add del mod ord">
          <ac:chgData name="Sergey Parshin" userId="33371af5f60a0596" providerId="LiveId" clId="{4AC6BCC3-CBA3-4CEE-9432-4B635879503B}" dt="2019-09-29T01:54:21.437" v="1831" actId="478"/>
          <ac:picMkLst>
            <pc:docMk/>
            <pc:sldMk cId="3247764867" sldId="391"/>
            <ac:picMk id="6" creationId="{5C3BF1B9-0C52-4BCF-8160-B76E0EEA96B2}"/>
          </ac:picMkLst>
        </pc:picChg>
        <pc:picChg chg="add mod ord">
          <ac:chgData name="Sergey Parshin" userId="33371af5f60a0596" providerId="LiveId" clId="{4AC6BCC3-CBA3-4CEE-9432-4B635879503B}" dt="2019-09-29T01:54:44.500" v="1837" actId="1038"/>
          <ac:picMkLst>
            <pc:docMk/>
            <pc:sldMk cId="3247764867" sldId="391"/>
            <ac:picMk id="9" creationId="{9E14C48A-FBAF-493C-85F8-3AD2177A6F2D}"/>
          </ac:picMkLst>
        </pc:picChg>
        <pc:picChg chg="add del mod ord">
          <ac:chgData name="Sergey Parshin" userId="33371af5f60a0596" providerId="LiveId" clId="{4AC6BCC3-CBA3-4CEE-9432-4B635879503B}" dt="2019-09-28T12:39:27.014" v="178" actId="478"/>
          <ac:picMkLst>
            <pc:docMk/>
            <pc:sldMk cId="3247764867" sldId="391"/>
            <ac:picMk id="9" creationId="{CDB457DC-DE56-43C6-81A5-3AE3DCA995FF}"/>
          </ac:picMkLst>
        </pc:picChg>
        <pc:picChg chg="add mod">
          <ac:chgData name="Sergey Parshin" userId="33371af5f60a0596" providerId="LiveId" clId="{4AC6BCC3-CBA3-4CEE-9432-4B635879503B}" dt="2019-09-29T01:54:58.135" v="1838" actId="1076"/>
          <ac:picMkLst>
            <pc:docMk/>
            <pc:sldMk cId="3247764867" sldId="391"/>
            <ac:picMk id="23" creationId="{5AE10022-1ACD-49E4-B3C6-D6E6D88DFF08}"/>
          </ac:picMkLst>
        </pc:picChg>
      </pc:sldChg>
      <pc:sldChg chg="modSp">
        <pc:chgData name="Sergey Parshin" userId="33371af5f60a0596" providerId="LiveId" clId="{4AC6BCC3-CBA3-4CEE-9432-4B635879503B}" dt="2019-09-29T01:55:30.497" v="1854" actId="20577"/>
        <pc:sldMkLst>
          <pc:docMk/>
          <pc:sldMk cId="1933483082" sldId="392"/>
        </pc:sldMkLst>
        <pc:graphicFrameChg chg="modGraphic">
          <ac:chgData name="Sergey Parshin" userId="33371af5f60a0596" providerId="LiveId" clId="{4AC6BCC3-CBA3-4CEE-9432-4B635879503B}" dt="2019-09-29T01:55:30.497" v="1854" actId="20577"/>
          <ac:graphicFrameMkLst>
            <pc:docMk/>
            <pc:sldMk cId="1933483082" sldId="392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26.526" v="1853" actId="20577"/>
        <pc:sldMkLst>
          <pc:docMk/>
          <pc:sldMk cId="2267664111" sldId="393"/>
        </pc:sldMkLst>
        <pc:graphicFrameChg chg="modGraphic">
          <ac:chgData name="Sergey Parshin" userId="33371af5f60a0596" providerId="LiveId" clId="{4AC6BCC3-CBA3-4CEE-9432-4B635879503B}" dt="2019-09-29T01:55:26.526" v="1853" actId="20577"/>
          <ac:graphicFrameMkLst>
            <pc:docMk/>
            <pc:sldMk cId="2267664111" sldId="393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22.629" v="1852" actId="20577"/>
        <pc:sldMkLst>
          <pc:docMk/>
          <pc:sldMk cId="795866664" sldId="394"/>
        </pc:sldMkLst>
        <pc:spChg chg="mod">
          <ac:chgData name="Sergey Parshin" userId="33371af5f60a0596" providerId="LiveId" clId="{4AC6BCC3-CBA3-4CEE-9432-4B635879503B}" dt="2019-09-29T01:55:22.629" v="1852" actId="20577"/>
          <ac:spMkLst>
            <pc:docMk/>
            <pc:sldMk cId="795866664" sldId="394"/>
            <ac:spMk id="30" creationId="{5F5A2298-98BC-43D5-8D3D-7279000C5FA1}"/>
          </ac:spMkLst>
        </pc:spChg>
        <pc:graphicFrameChg chg="modGraphic">
          <ac:chgData name="Sergey Parshin" userId="33371af5f60a0596" providerId="LiveId" clId="{4AC6BCC3-CBA3-4CEE-9432-4B635879503B}" dt="2019-09-29T01:55:20.754" v="1851" actId="20577"/>
          <ac:graphicFrameMkLst>
            <pc:docMk/>
            <pc:sldMk cId="795866664" sldId="394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12.931" v="1844" actId="20577"/>
        <pc:sldMkLst>
          <pc:docMk/>
          <pc:sldMk cId="2584681969" sldId="395"/>
        </pc:sldMkLst>
        <pc:graphicFrameChg chg="modGraphic">
          <ac:chgData name="Sergey Parshin" userId="33371af5f60a0596" providerId="LiveId" clId="{4AC6BCC3-CBA3-4CEE-9432-4B635879503B}" dt="2019-09-29T01:55:12.931" v="1844" actId="20577"/>
          <ac:graphicFrameMkLst>
            <pc:docMk/>
            <pc:sldMk cId="2584681969" sldId="395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07.002" v="1839" actId="20577"/>
        <pc:sldMkLst>
          <pc:docMk/>
          <pc:sldMk cId="508532277" sldId="396"/>
        </pc:sldMkLst>
        <pc:spChg chg="mod">
          <ac:chgData name="Sergey Parshin" userId="33371af5f60a0596" providerId="LiveId" clId="{4AC6BCC3-CBA3-4CEE-9432-4B635879503B}" dt="2019-09-27T22:59:50.904" v="152" actId="1036"/>
          <ac:spMkLst>
            <pc:docMk/>
            <pc:sldMk cId="508532277" sldId="396"/>
            <ac:spMk id="5" creationId="{8DF5484F-0728-4ABC-A6BF-049665A013C6}"/>
          </ac:spMkLst>
        </pc:spChg>
        <pc:spChg chg="mod">
          <ac:chgData name="Sergey Parshin" userId="33371af5f60a0596" providerId="LiveId" clId="{4AC6BCC3-CBA3-4CEE-9432-4B635879503B}" dt="2019-09-27T22:59:50.904" v="152" actId="1036"/>
          <ac:spMkLst>
            <pc:docMk/>
            <pc:sldMk cId="508532277" sldId="396"/>
            <ac:spMk id="6" creationId="{28398AFF-EBFE-404B-BA84-B8CF819B987F}"/>
          </ac:spMkLst>
        </pc:spChg>
        <pc:spChg chg="mod">
          <ac:chgData name="Sergey Parshin" userId="33371af5f60a0596" providerId="LiveId" clId="{4AC6BCC3-CBA3-4CEE-9432-4B635879503B}" dt="2019-09-27T22:59:50.904" v="152" actId="1036"/>
          <ac:spMkLst>
            <pc:docMk/>
            <pc:sldMk cId="508532277" sldId="396"/>
            <ac:spMk id="7" creationId="{3784FE03-207E-4D1C-8A51-E356E0BF3756}"/>
          </ac:spMkLst>
        </pc:spChg>
        <pc:spChg chg="mod">
          <ac:chgData name="Sergey Parshin" userId="33371af5f60a0596" providerId="LiveId" clId="{4AC6BCC3-CBA3-4CEE-9432-4B635879503B}" dt="2019-09-29T01:55:07.002" v="1839" actId="20577"/>
          <ac:spMkLst>
            <pc:docMk/>
            <pc:sldMk cId="508532277" sldId="396"/>
            <ac:spMk id="8" creationId="{9601ED30-0087-42B8-AD3D-E375ACED6D03}"/>
          </ac:spMkLst>
        </pc:spChg>
        <pc:spChg chg="mod">
          <ac:chgData name="Sergey Parshin" userId="33371af5f60a0596" providerId="LiveId" clId="{4AC6BCC3-CBA3-4CEE-9432-4B635879503B}" dt="2019-09-27T22:59:50.904" v="152" actId="1036"/>
          <ac:spMkLst>
            <pc:docMk/>
            <pc:sldMk cId="508532277" sldId="396"/>
            <ac:spMk id="30" creationId="{5F5A2298-98BC-43D5-8D3D-7279000C5FA1}"/>
          </ac:spMkLst>
        </pc:spChg>
        <pc:spChg chg="mod">
          <ac:chgData name="Sergey Parshin" userId="33371af5f60a0596" providerId="LiveId" clId="{4AC6BCC3-CBA3-4CEE-9432-4B635879503B}" dt="2019-09-27T23:00:18.937" v="166" actId="6549"/>
          <ac:spMkLst>
            <pc:docMk/>
            <pc:sldMk cId="508532277" sldId="396"/>
            <ac:spMk id="31" creationId="{DB118ADB-DF80-4043-8D6D-AE8CD74A96A6}"/>
          </ac:spMkLst>
        </pc:spChg>
      </pc:sldChg>
      <pc:sldChg chg="addSp delSp modSp add delAnim modAnim">
        <pc:chgData name="Sergey Parshin" userId="33371af5f60a0596" providerId="LiveId" clId="{4AC6BCC3-CBA3-4CEE-9432-4B635879503B}" dt="2019-09-29T02:14:05.950" v="2770" actId="20577"/>
        <pc:sldMkLst>
          <pc:docMk/>
          <pc:sldMk cId="2420960340" sldId="397"/>
        </pc:sldMkLst>
        <pc:spChg chg="mod">
          <ac:chgData name="Sergey Parshin" userId="33371af5f60a0596" providerId="LiveId" clId="{4AC6BCC3-CBA3-4CEE-9432-4B635879503B}" dt="2019-09-29T02:13:23.078" v="2745" actId="1036"/>
          <ac:spMkLst>
            <pc:docMk/>
            <pc:sldMk cId="2420960340" sldId="397"/>
            <ac:spMk id="2" creationId="{1E4820B3-CE94-4B97-95C1-9B41748BA256}"/>
          </ac:spMkLst>
        </pc:spChg>
        <pc:spChg chg="del mod">
          <ac:chgData name="Sergey Parshin" userId="33371af5f60a0596" providerId="LiveId" clId="{4AC6BCC3-CBA3-4CEE-9432-4B635879503B}" dt="2019-09-26T23:38:55.920" v="6" actId="478"/>
          <ac:spMkLst>
            <pc:docMk/>
            <pc:sldMk cId="2420960340" sldId="397"/>
            <ac:spMk id="2" creationId="{8DD529DF-EC0E-481F-B5FA-F8B37014DBDC}"/>
          </ac:spMkLst>
        </pc:spChg>
        <pc:spChg chg="del">
          <ac:chgData name="Sergey Parshin" userId="33371af5f60a0596" providerId="LiveId" clId="{4AC6BCC3-CBA3-4CEE-9432-4B635879503B}" dt="2019-09-26T23:39:01.459" v="8" actId="478"/>
          <ac:spMkLst>
            <pc:docMk/>
            <pc:sldMk cId="2420960340" sldId="397"/>
            <ac:spMk id="3" creationId="{A19798E6-8AE8-49D0-A3A4-C6BEC4A17061}"/>
          </ac:spMkLst>
        </pc:spChg>
        <pc:spChg chg="add mod">
          <ac:chgData name="Sergey Parshin" userId="33371af5f60a0596" providerId="LiveId" clId="{4AC6BCC3-CBA3-4CEE-9432-4B635879503B}" dt="2019-09-29T02:13:23.078" v="2745" actId="1036"/>
          <ac:spMkLst>
            <pc:docMk/>
            <pc:sldMk cId="2420960340" sldId="397"/>
            <ac:spMk id="3" creationId="{CA8DB564-6613-407E-9BEE-C0C1DA82752B}"/>
          </ac:spMkLst>
        </pc:spChg>
        <pc:spChg chg="add mod">
          <ac:chgData name="Sergey Parshin" userId="33371af5f60a0596" providerId="LiveId" clId="{4AC6BCC3-CBA3-4CEE-9432-4B635879503B}" dt="2019-09-29T02:13:40.797" v="2749" actId="1076"/>
          <ac:spMkLst>
            <pc:docMk/>
            <pc:sldMk cId="2420960340" sldId="397"/>
            <ac:spMk id="4" creationId="{65D66652-5E85-42C1-9CF4-DDBB30B6E0F1}"/>
          </ac:spMkLst>
        </pc:spChg>
        <pc:spChg chg="add mod">
          <ac:chgData name="Sergey Parshin" userId="33371af5f60a0596" providerId="LiveId" clId="{4AC6BCC3-CBA3-4CEE-9432-4B635879503B}" dt="2019-09-29T02:14:05.950" v="2770" actId="20577"/>
          <ac:spMkLst>
            <pc:docMk/>
            <pc:sldMk cId="2420960340" sldId="397"/>
            <ac:spMk id="5" creationId="{AB5527BD-FFAD-484C-857A-9D6AE29EB4ED}"/>
          </ac:spMkLst>
        </pc:spChg>
        <pc:spChg chg="add del mod">
          <ac:chgData name="Sergey Parshin" userId="33371af5f60a0596" providerId="LiveId" clId="{4AC6BCC3-CBA3-4CEE-9432-4B635879503B}" dt="2019-09-26T23:38:58.211" v="7" actId="478"/>
          <ac:spMkLst>
            <pc:docMk/>
            <pc:sldMk cId="2420960340" sldId="397"/>
            <ac:spMk id="5" creationId="{CAA9D9DD-B094-4DF2-A25E-E09744E062B2}"/>
          </ac:spMkLst>
        </pc:spChg>
        <pc:spChg chg="add del">
          <ac:chgData name="Sergey Parshin" userId="33371af5f60a0596" providerId="LiveId" clId="{4AC6BCC3-CBA3-4CEE-9432-4B635879503B}" dt="2019-09-29T02:11:37.871" v="2367"/>
          <ac:spMkLst>
            <pc:docMk/>
            <pc:sldMk cId="2420960340" sldId="397"/>
            <ac:spMk id="6" creationId="{B4F2FADE-396E-4B3A-9610-8F7B7B4810AE}"/>
          </ac:spMkLst>
        </pc:spChg>
        <pc:spChg chg="add del mod">
          <ac:chgData name="Sergey Parshin" userId="33371af5f60a0596" providerId="LiveId" clId="{4AC6BCC3-CBA3-4CEE-9432-4B635879503B}" dt="2019-09-28T12:41:15.753" v="184" actId="478"/>
          <ac:spMkLst>
            <pc:docMk/>
            <pc:sldMk cId="2420960340" sldId="397"/>
            <ac:spMk id="6" creationId="{F73E6BC7-D16A-4B94-9998-CA1C61BC89ED}"/>
          </ac:spMkLst>
        </pc:spChg>
        <pc:spChg chg="add del mod">
          <ac:chgData name="Sergey Parshin" userId="33371af5f60a0596" providerId="LiveId" clId="{4AC6BCC3-CBA3-4CEE-9432-4B635879503B}" dt="2019-09-29T02:13:27.056" v="2746" actId="478"/>
          <ac:spMkLst>
            <pc:docMk/>
            <pc:sldMk cId="2420960340" sldId="397"/>
            <ac:spMk id="7" creationId="{564FD91F-4BEF-44D2-AF63-44CC3A7AF218}"/>
          </ac:spMkLst>
        </pc:spChg>
      </pc:sldChg>
      <pc:sldChg chg="add del">
        <pc:chgData name="Sergey Parshin" userId="33371af5f60a0596" providerId="LiveId" clId="{4AC6BCC3-CBA3-4CEE-9432-4B635879503B}" dt="2019-09-26T23:40:40.922" v="17" actId="2696"/>
        <pc:sldMkLst>
          <pc:docMk/>
          <pc:sldMk cId="463981356" sldId="398"/>
        </pc:sldMkLst>
      </pc:sldChg>
      <pc:sldChg chg="addSp delSp modSp add ord modAnim">
        <pc:chgData name="Sergey Parshin" userId="33371af5f60a0596" providerId="LiveId" clId="{4AC6BCC3-CBA3-4CEE-9432-4B635879503B}" dt="2019-09-29T01:57:29.001" v="1859"/>
        <pc:sldMkLst>
          <pc:docMk/>
          <pc:sldMk cId="1113388259" sldId="398"/>
        </pc:sldMkLst>
        <pc:spChg chg="mod">
          <ac:chgData name="Sergey Parshin" userId="33371af5f60a0596" providerId="LiveId" clId="{4AC6BCC3-CBA3-4CEE-9432-4B635879503B}" dt="2019-09-27T18:00:07.761" v="88" actId="27636"/>
          <ac:spMkLst>
            <pc:docMk/>
            <pc:sldMk cId="1113388259" sldId="398"/>
            <ac:spMk id="2" creationId="{480C31CB-9208-4CA7-BE15-969A90782B4E}"/>
          </ac:spMkLst>
        </pc:spChg>
        <pc:spChg chg="add mod">
          <ac:chgData name="Sergey Parshin" userId="33371af5f60a0596" providerId="LiveId" clId="{4AC6BCC3-CBA3-4CEE-9432-4B635879503B}" dt="2019-09-27T18:00:28.999" v="94" actId="1076"/>
          <ac:spMkLst>
            <pc:docMk/>
            <pc:sldMk cId="1113388259" sldId="398"/>
            <ac:spMk id="3" creationId="{1674B0EA-FFBE-4AE8-B81B-214FC1FBA077}"/>
          </ac:spMkLst>
        </pc:spChg>
        <pc:spChg chg="del">
          <ac:chgData name="Sergey Parshin" userId="33371af5f60a0596" providerId="LiveId" clId="{4AC6BCC3-CBA3-4CEE-9432-4B635879503B}" dt="2019-09-26T23:41:14.199" v="65" actId="478"/>
          <ac:spMkLst>
            <pc:docMk/>
            <pc:sldMk cId="1113388259" sldId="398"/>
            <ac:spMk id="3" creationId="{C36A5CCE-6139-492C-A460-C0EC3BEFC243}"/>
          </ac:spMkLst>
        </pc:spChg>
        <pc:spChg chg="add mod">
          <ac:chgData name="Sergey Parshin" userId="33371af5f60a0596" providerId="LiveId" clId="{4AC6BCC3-CBA3-4CEE-9432-4B635879503B}" dt="2019-09-27T18:01:24.495" v="109" actId="1076"/>
          <ac:spMkLst>
            <pc:docMk/>
            <pc:sldMk cId="1113388259" sldId="398"/>
            <ac:spMk id="4" creationId="{44A0DE53-4FAD-426A-AF7B-B5993B858B87}"/>
          </ac:spMkLst>
        </pc:spChg>
        <pc:spChg chg="add del mod">
          <ac:chgData name="Sergey Parshin" userId="33371af5f60a0596" providerId="LiveId" clId="{4AC6BCC3-CBA3-4CEE-9432-4B635879503B}" dt="2019-09-26T23:41:18.178" v="66" actId="478"/>
          <ac:spMkLst>
            <pc:docMk/>
            <pc:sldMk cId="1113388259" sldId="398"/>
            <ac:spMk id="5" creationId="{84BBA6C4-601C-4156-81A1-D8642CCAD41E}"/>
          </ac:spMkLst>
        </pc:spChg>
      </pc:sldChg>
      <pc:sldChg chg="addSp delSp modSp add">
        <pc:chgData name="Sergey Parshin" userId="33371af5f60a0596" providerId="LiveId" clId="{4AC6BCC3-CBA3-4CEE-9432-4B635879503B}" dt="2019-09-29T15:48:40.513" v="2902" actId="167"/>
        <pc:sldMkLst>
          <pc:docMk/>
          <pc:sldMk cId="2637924831" sldId="399"/>
        </pc:sldMkLst>
        <pc:spChg chg="del">
          <ac:chgData name="Sergey Parshin" userId="33371af5f60a0596" providerId="LiveId" clId="{4AC6BCC3-CBA3-4CEE-9432-4B635879503B}" dt="2019-09-28T12:57:05.108" v="291"/>
          <ac:spMkLst>
            <pc:docMk/>
            <pc:sldMk cId="2637924831" sldId="399"/>
            <ac:spMk id="2" creationId="{BF822D70-301E-48AD-8A04-CE211A545D6D}"/>
          </ac:spMkLst>
        </pc:spChg>
        <pc:spChg chg="add del mod">
          <ac:chgData name="Sergey Parshin" userId="33371af5f60a0596" providerId="LiveId" clId="{4AC6BCC3-CBA3-4CEE-9432-4B635879503B}" dt="2019-09-28T21:41:18.219" v="1294" actId="478"/>
          <ac:spMkLst>
            <pc:docMk/>
            <pc:sldMk cId="2637924831" sldId="399"/>
            <ac:spMk id="3" creationId="{E963EEAF-3296-4395-8C6E-3DCA1DC09948}"/>
          </ac:spMkLst>
        </pc:spChg>
        <pc:spChg chg="add mod">
          <ac:chgData name="Sergey Parshin" userId="33371af5f60a0596" providerId="LiveId" clId="{4AC6BCC3-CBA3-4CEE-9432-4B635879503B}" dt="2019-09-28T23:26:18.706" v="1631" actId="20577"/>
          <ac:spMkLst>
            <pc:docMk/>
            <pc:sldMk cId="2637924831" sldId="399"/>
            <ac:spMk id="4" creationId="{6DEC2713-E0C0-4776-9BE9-6B79C5BA5BEC}"/>
          </ac:spMkLst>
        </pc:spChg>
        <pc:spChg chg="add del mod">
          <ac:chgData name="Sergey Parshin" userId="33371af5f60a0596" providerId="LiveId" clId="{4AC6BCC3-CBA3-4CEE-9432-4B635879503B}" dt="2019-09-28T21:49:03.850" v="1295" actId="478"/>
          <ac:spMkLst>
            <pc:docMk/>
            <pc:sldMk cId="2637924831" sldId="399"/>
            <ac:spMk id="5" creationId="{6991B27B-A59B-4A15-AEEE-7C0EB1C06D5F}"/>
          </ac:spMkLst>
        </pc:spChg>
        <pc:picChg chg="add mod ord">
          <ac:chgData name="Sergey Parshin" userId="33371af5f60a0596" providerId="LiveId" clId="{4AC6BCC3-CBA3-4CEE-9432-4B635879503B}" dt="2019-09-29T15:48:40.513" v="2902" actId="167"/>
          <ac:picMkLst>
            <pc:docMk/>
            <pc:sldMk cId="2637924831" sldId="399"/>
            <ac:picMk id="2" creationId="{877A1FE4-1CDE-41B9-B3A2-9E6E7ED290CE}"/>
          </ac:picMkLst>
        </pc:picChg>
        <pc:picChg chg="add del mod">
          <ac:chgData name="Sergey Parshin" userId="33371af5f60a0596" providerId="LiveId" clId="{4AC6BCC3-CBA3-4CEE-9432-4B635879503B}" dt="2019-09-28T13:07:16.077" v="448" actId="478"/>
          <ac:picMkLst>
            <pc:docMk/>
            <pc:sldMk cId="2637924831" sldId="399"/>
            <ac:picMk id="5" creationId="{8699B9D4-1AC8-4D10-845A-0FDC2A42947D}"/>
          </ac:picMkLst>
        </pc:picChg>
        <pc:picChg chg="add del mod">
          <ac:chgData name="Sergey Parshin" userId="33371af5f60a0596" providerId="LiveId" clId="{4AC6BCC3-CBA3-4CEE-9432-4B635879503B}" dt="2019-09-28T22:21:50.646" v="1365" actId="478"/>
          <ac:picMkLst>
            <pc:docMk/>
            <pc:sldMk cId="2637924831" sldId="399"/>
            <ac:picMk id="6" creationId="{4D71D7DD-30AC-4CD5-A391-6820F5E26C2C}"/>
          </ac:picMkLst>
        </pc:picChg>
        <pc:picChg chg="add del mod ord">
          <ac:chgData name="Sergey Parshin" userId="33371af5f60a0596" providerId="LiveId" clId="{4AC6BCC3-CBA3-4CEE-9432-4B635879503B}" dt="2019-09-28T23:15:54.326" v="1572" actId="478"/>
          <ac:picMkLst>
            <pc:docMk/>
            <pc:sldMk cId="2637924831" sldId="399"/>
            <ac:picMk id="7" creationId="{D58881C3-414A-4493-8D8B-4B3FB84799A9}"/>
          </ac:picMkLst>
        </pc:picChg>
        <pc:picChg chg="add del mod ord">
          <ac:chgData name="Sergey Parshin" userId="33371af5f60a0596" providerId="LiveId" clId="{4AC6BCC3-CBA3-4CEE-9432-4B635879503B}" dt="2019-09-29T15:48:22.077" v="2848" actId="478"/>
          <ac:picMkLst>
            <pc:docMk/>
            <pc:sldMk cId="2637924831" sldId="399"/>
            <ac:picMk id="8" creationId="{A66A501B-2553-49A0-B8A1-BAF3B2262AE1}"/>
          </ac:picMkLst>
        </pc:picChg>
      </pc:sldChg>
      <pc:sldChg chg="addSp delSp modSp add del">
        <pc:chgData name="Sergey Parshin" userId="33371af5f60a0596" providerId="LiveId" clId="{4AC6BCC3-CBA3-4CEE-9432-4B635879503B}" dt="2019-09-28T23:52:02.384" v="1794" actId="2696"/>
        <pc:sldMkLst>
          <pc:docMk/>
          <pc:sldMk cId="4048246047" sldId="400"/>
        </pc:sldMkLst>
        <pc:spChg chg="del mod">
          <ac:chgData name="Sergey Parshin" userId="33371af5f60a0596" providerId="LiveId" clId="{4AC6BCC3-CBA3-4CEE-9432-4B635879503B}" dt="2019-09-28T13:43:29.820" v="552" actId="478"/>
          <ac:spMkLst>
            <pc:docMk/>
            <pc:sldMk cId="4048246047" sldId="400"/>
            <ac:spMk id="3" creationId="{E963EEAF-3296-4395-8C6E-3DCA1DC09948}"/>
          </ac:spMkLst>
        </pc:spChg>
        <pc:spChg chg="mod">
          <ac:chgData name="Sergey Parshin" userId="33371af5f60a0596" providerId="LiveId" clId="{4AC6BCC3-CBA3-4CEE-9432-4B635879503B}" dt="2019-09-28T22:31:34.496" v="1489" actId="207"/>
          <ac:spMkLst>
            <pc:docMk/>
            <pc:sldMk cId="4048246047" sldId="400"/>
            <ac:spMk id="4" creationId="{6DEC2713-E0C0-4776-9BE9-6B79C5BA5BEC}"/>
          </ac:spMkLst>
        </pc:spChg>
        <pc:spChg chg="add del mod">
          <ac:chgData name="Sergey Parshin" userId="33371af5f60a0596" providerId="LiveId" clId="{4AC6BCC3-CBA3-4CEE-9432-4B635879503B}" dt="2019-09-28T13:43:33.417" v="553" actId="478"/>
          <ac:spMkLst>
            <pc:docMk/>
            <pc:sldMk cId="4048246047" sldId="400"/>
            <ac:spMk id="5" creationId="{2C27498D-3946-4567-9F0C-D0E9A30F19F7}"/>
          </ac:spMkLst>
        </pc:spChg>
        <pc:picChg chg="del">
          <ac:chgData name="Sergey Parshin" userId="33371af5f60a0596" providerId="LiveId" clId="{4AC6BCC3-CBA3-4CEE-9432-4B635879503B}" dt="2019-09-28T13:08:08.066" v="504" actId="478"/>
          <ac:picMkLst>
            <pc:docMk/>
            <pc:sldMk cId="4048246047" sldId="400"/>
            <ac:picMk id="6" creationId="{4D71D7DD-30AC-4CD5-A391-6820F5E26C2C}"/>
          </ac:picMkLst>
        </pc:picChg>
        <pc:picChg chg="add del mod">
          <ac:chgData name="Sergey Parshin" userId="33371af5f60a0596" providerId="LiveId" clId="{4AC6BCC3-CBA3-4CEE-9432-4B635879503B}" dt="2019-09-28T13:45:18.152" v="564" actId="478"/>
          <ac:picMkLst>
            <pc:docMk/>
            <pc:sldMk cId="4048246047" sldId="400"/>
            <ac:picMk id="7" creationId="{2D8AD708-C697-4C91-82D6-81F6A42AE6F3}"/>
          </ac:picMkLst>
        </pc:picChg>
        <pc:picChg chg="add del mod">
          <ac:chgData name="Sergey Parshin" userId="33371af5f60a0596" providerId="LiveId" clId="{4AC6BCC3-CBA3-4CEE-9432-4B635879503B}" dt="2019-09-28T13:44:39.298" v="562" actId="478"/>
          <ac:picMkLst>
            <pc:docMk/>
            <pc:sldMk cId="4048246047" sldId="400"/>
            <ac:picMk id="8" creationId="{A812AF82-9FAF-4917-8D8B-3D54F017B407}"/>
          </ac:picMkLst>
        </pc:picChg>
        <pc:picChg chg="add del">
          <ac:chgData name="Sergey Parshin" userId="33371af5f60a0596" providerId="LiveId" clId="{4AC6BCC3-CBA3-4CEE-9432-4B635879503B}" dt="2019-09-28T13:46:24.590" v="572" actId="478"/>
          <ac:picMkLst>
            <pc:docMk/>
            <pc:sldMk cId="4048246047" sldId="400"/>
            <ac:picMk id="9" creationId="{82695DDA-D9A5-491A-BFB2-F801B55BD2C2}"/>
          </ac:picMkLst>
        </pc:picChg>
        <pc:picChg chg="add mod">
          <ac:chgData name="Sergey Parshin" userId="33371af5f60a0596" providerId="LiveId" clId="{4AC6BCC3-CBA3-4CEE-9432-4B635879503B}" dt="2019-09-28T13:46:42.061" v="575" actId="14100"/>
          <ac:picMkLst>
            <pc:docMk/>
            <pc:sldMk cId="4048246047" sldId="400"/>
            <ac:picMk id="10" creationId="{0D69589E-FCF1-4C8A-83FC-3CEC5DA3AD2E}"/>
          </ac:picMkLst>
        </pc:picChg>
      </pc:sldChg>
      <pc:sldChg chg="addSp delSp modSp add del">
        <pc:chgData name="Sergey Parshin" userId="33371af5f60a0596" providerId="LiveId" clId="{4AC6BCC3-CBA3-4CEE-9432-4B635879503B}" dt="2019-09-28T23:52:02.380" v="1793" actId="2696"/>
        <pc:sldMkLst>
          <pc:docMk/>
          <pc:sldMk cId="887009006" sldId="401"/>
        </pc:sldMkLst>
        <pc:picChg chg="add mod">
          <ac:chgData name="Sergey Parshin" userId="33371af5f60a0596" providerId="LiveId" clId="{4AC6BCC3-CBA3-4CEE-9432-4B635879503B}" dt="2019-09-28T13:46:21.597" v="571" actId="14100"/>
          <ac:picMkLst>
            <pc:docMk/>
            <pc:sldMk cId="887009006" sldId="401"/>
            <ac:picMk id="2" creationId="{EAED50D4-7B86-4DDB-B6B1-3E0683C7615F}"/>
          </ac:picMkLst>
        </pc:picChg>
        <pc:picChg chg="del">
          <ac:chgData name="Sergey Parshin" userId="33371af5f60a0596" providerId="LiveId" clId="{4AC6BCC3-CBA3-4CEE-9432-4B635879503B}" dt="2019-09-28T13:44:36.718" v="561" actId="478"/>
          <ac:picMkLst>
            <pc:docMk/>
            <pc:sldMk cId="887009006" sldId="401"/>
            <ac:picMk id="7" creationId="{2D8AD708-C697-4C91-82D6-81F6A42AE6F3}"/>
          </ac:picMkLst>
        </pc:picChg>
        <pc:picChg chg="add del mod">
          <ac:chgData name="Sergey Parshin" userId="33371af5f60a0596" providerId="LiveId" clId="{4AC6BCC3-CBA3-4CEE-9432-4B635879503B}" dt="2019-09-28T13:46:14.469" v="568" actId="478"/>
          <ac:picMkLst>
            <pc:docMk/>
            <pc:sldMk cId="887009006" sldId="401"/>
            <ac:picMk id="8" creationId="{A812AF82-9FAF-4917-8D8B-3D54F017B407}"/>
          </ac:picMkLst>
        </pc:picChg>
      </pc:sldChg>
      <pc:sldChg chg="addSp delSp modSp add del ord">
        <pc:chgData name="Sergey Parshin" userId="33371af5f60a0596" providerId="LiveId" clId="{4AC6BCC3-CBA3-4CEE-9432-4B635879503B}" dt="2019-09-28T23:52:02.369" v="1791" actId="2696"/>
        <pc:sldMkLst>
          <pc:docMk/>
          <pc:sldMk cId="983387758" sldId="402"/>
        </pc:sldMkLst>
        <pc:picChg chg="del">
          <ac:chgData name="Sergey Parshin" userId="33371af5f60a0596" providerId="LiveId" clId="{4AC6BCC3-CBA3-4CEE-9432-4B635879503B}" dt="2019-09-28T13:46:52.242" v="577" actId="478"/>
          <ac:picMkLst>
            <pc:docMk/>
            <pc:sldMk cId="983387758" sldId="402"/>
            <ac:picMk id="2" creationId="{EAED50D4-7B86-4DDB-B6B1-3E0683C7615F}"/>
          </ac:picMkLst>
        </pc:picChg>
        <pc:picChg chg="add del mod">
          <ac:chgData name="Sergey Parshin" userId="33371af5f60a0596" providerId="LiveId" clId="{4AC6BCC3-CBA3-4CEE-9432-4B635879503B}" dt="2019-09-28T13:47:44.232" v="581" actId="478"/>
          <ac:picMkLst>
            <pc:docMk/>
            <pc:sldMk cId="983387758" sldId="402"/>
            <ac:picMk id="3" creationId="{368D0D6B-E0E3-4992-8990-6B8F4152C983}"/>
          </ac:picMkLst>
        </pc:picChg>
        <pc:picChg chg="add del mod">
          <ac:chgData name="Sergey Parshin" userId="33371af5f60a0596" providerId="LiveId" clId="{4AC6BCC3-CBA3-4CEE-9432-4B635879503B}" dt="2019-09-28T13:47:54.969" v="586" actId="478"/>
          <ac:picMkLst>
            <pc:docMk/>
            <pc:sldMk cId="983387758" sldId="402"/>
            <ac:picMk id="5" creationId="{BCAAB612-BCEF-4BF4-B53D-77EA7F29A760}"/>
          </ac:picMkLst>
        </pc:picChg>
        <pc:picChg chg="add mod">
          <ac:chgData name="Sergey Parshin" userId="33371af5f60a0596" providerId="LiveId" clId="{4AC6BCC3-CBA3-4CEE-9432-4B635879503B}" dt="2019-09-28T13:52:21.589" v="658" actId="1037"/>
          <ac:picMkLst>
            <pc:docMk/>
            <pc:sldMk cId="983387758" sldId="402"/>
            <ac:picMk id="6" creationId="{114D2D8E-F2A1-4EE4-999A-EB2DB5A16877}"/>
          </ac:picMkLst>
        </pc:picChg>
      </pc:sldChg>
      <pc:sldChg chg="add del">
        <pc:chgData name="Sergey Parshin" userId="33371af5f60a0596" providerId="LiveId" clId="{4AC6BCC3-CBA3-4CEE-9432-4B635879503B}" dt="2019-09-28T23:52:02.374" v="1792" actId="2696"/>
        <pc:sldMkLst>
          <pc:docMk/>
          <pc:sldMk cId="1230962174" sldId="403"/>
        </pc:sldMkLst>
      </pc:sldChg>
      <pc:sldChg chg="addSp delSp modSp add del">
        <pc:chgData name="Sergey Parshin" userId="33371af5f60a0596" providerId="LiveId" clId="{4AC6BCC3-CBA3-4CEE-9432-4B635879503B}" dt="2019-09-28T23:52:02.363" v="1790" actId="2696"/>
        <pc:sldMkLst>
          <pc:docMk/>
          <pc:sldMk cId="1745121965" sldId="404"/>
        </pc:sldMkLst>
        <pc:picChg chg="add mod">
          <ac:chgData name="Sergey Parshin" userId="33371af5f60a0596" providerId="LiveId" clId="{4AC6BCC3-CBA3-4CEE-9432-4B635879503B}" dt="2019-09-28T13:53:05.285" v="689" actId="1035"/>
          <ac:picMkLst>
            <pc:docMk/>
            <pc:sldMk cId="1745121965" sldId="404"/>
            <ac:picMk id="2" creationId="{3D0FD233-6F7F-4E82-9FEA-E167B395D1E2}"/>
          </ac:picMkLst>
        </pc:picChg>
        <pc:picChg chg="del">
          <ac:chgData name="Sergey Parshin" userId="33371af5f60a0596" providerId="LiveId" clId="{4AC6BCC3-CBA3-4CEE-9432-4B635879503B}" dt="2019-09-28T13:53:00.870" v="660" actId="478"/>
          <ac:picMkLst>
            <pc:docMk/>
            <pc:sldMk cId="1745121965" sldId="404"/>
            <ac:picMk id="6" creationId="{114D2D8E-F2A1-4EE4-999A-EB2DB5A16877}"/>
          </ac:picMkLst>
        </pc:picChg>
      </pc:sldChg>
      <pc:sldChg chg="delSp modSp add del">
        <pc:chgData name="Sergey Parshin" userId="33371af5f60a0596" providerId="LiveId" clId="{4AC6BCC3-CBA3-4CEE-9432-4B635879503B}" dt="2019-09-28T23:52:38.484" v="1797" actId="2696"/>
        <pc:sldMkLst>
          <pc:docMk/>
          <pc:sldMk cId="834781521" sldId="405"/>
        </pc:sldMkLst>
        <pc:spChg chg="mod">
          <ac:chgData name="Sergey Parshin" userId="33371af5f60a0596" providerId="LiveId" clId="{4AC6BCC3-CBA3-4CEE-9432-4B635879503B}" dt="2019-09-28T13:55:31.773" v="708" actId="20577"/>
          <ac:spMkLst>
            <pc:docMk/>
            <pc:sldMk cId="834781521" sldId="405"/>
            <ac:spMk id="4" creationId="{6DEC2713-E0C0-4776-9BE9-6B79C5BA5BEC}"/>
          </ac:spMkLst>
        </pc:spChg>
        <pc:picChg chg="del">
          <ac:chgData name="Sergey Parshin" userId="33371af5f60a0596" providerId="LiveId" clId="{4AC6BCC3-CBA3-4CEE-9432-4B635879503B}" dt="2019-09-28T13:55:34.201" v="709" actId="478"/>
          <ac:picMkLst>
            <pc:docMk/>
            <pc:sldMk cId="834781521" sldId="405"/>
            <ac:picMk id="2" creationId="{3D0FD233-6F7F-4E82-9FEA-E167B395D1E2}"/>
          </ac:picMkLst>
        </pc:picChg>
      </pc:sldChg>
      <pc:sldChg chg="addSp delSp modSp add">
        <pc:chgData name="Sergey Parshin" userId="33371af5f60a0596" providerId="LiveId" clId="{4AC6BCC3-CBA3-4CEE-9432-4B635879503B}" dt="2019-09-29T02:06:27.941" v="2015" actId="20577"/>
        <pc:sldMkLst>
          <pc:docMk/>
          <pc:sldMk cId="701459272" sldId="406"/>
        </pc:sldMkLst>
        <pc:spChg chg="mod">
          <ac:chgData name="Sergey Parshin" userId="33371af5f60a0596" providerId="LiveId" clId="{4AC6BCC3-CBA3-4CEE-9432-4B635879503B}" dt="2019-09-28T21:39:43.987" v="1088" actId="1076"/>
          <ac:spMkLst>
            <pc:docMk/>
            <pc:sldMk cId="701459272" sldId="406"/>
            <ac:spMk id="2" creationId="{1E4820B3-CE94-4B97-95C1-9B41748BA256}"/>
          </ac:spMkLst>
        </pc:spChg>
        <pc:spChg chg="del">
          <ac:chgData name="Sergey Parshin" userId="33371af5f60a0596" providerId="LiveId" clId="{4AC6BCC3-CBA3-4CEE-9432-4B635879503B}" dt="2019-09-28T21:39:05.790" v="1028" actId="478"/>
          <ac:spMkLst>
            <pc:docMk/>
            <pc:sldMk cId="701459272" sldId="406"/>
            <ac:spMk id="3" creationId="{CA8DB564-6613-407E-9BEE-C0C1DA82752B}"/>
          </ac:spMkLst>
        </pc:spChg>
        <pc:spChg chg="del">
          <ac:chgData name="Sergey Parshin" userId="33371af5f60a0596" providerId="LiveId" clId="{4AC6BCC3-CBA3-4CEE-9432-4B635879503B}" dt="2019-09-28T21:39:11.588" v="1030" actId="478"/>
          <ac:spMkLst>
            <pc:docMk/>
            <pc:sldMk cId="701459272" sldId="406"/>
            <ac:spMk id="4" creationId="{65D66652-5E85-42C1-9CF4-DDBB30B6E0F1}"/>
          </ac:spMkLst>
        </pc:spChg>
        <pc:spChg chg="del">
          <ac:chgData name="Sergey Parshin" userId="33371af5f60a0596" providerId="LiveId" clId="{4AC6BCC3-CBA3-4CEE-9432-4B635879503B}" dt="2019-09-28T21:39:08.522" v="1029" actId="478"/>
          <ac:spMkLst>
            <pc:docMk/>
            <pc:sldMk cId="701459272" sldId="406"/>
            <ac:spMk id="5" creationId="{AB5527BD-FFAD-484C-857A-9D6AE29EB4ED}"/>
          </ac:spMkLst>
        </pc:spChg>
        <pc:spChg chg="add mod">
          <ac:chgData name="Sergey Parshin" userId="33371af5f60a0596" providerId="LiveId" clId="{4AC6BCC3-CBA3-4CEE-9432-4B635879503B}" dt="2019-09-29T02:06:27.941" v="2015" actId="20577"/>
          <ac:spMkLst>
            <pc:docMk/>
            <pc:sldMk cId="701459272" sldId="406"/>
            <ac:spMk id="6" creationId="{3F4EDF24-5CEE-41B7-993A-5400944F05D0}"/>
          </ac:spMkLst>
        </pc:spChg>
      </pc:sldChg>
      <pc:sldChg chg="addSp delSp modSp add">
        <pc:chgData name="Sergey Parshin" userId="33371af5f60a0596" providerId="LiveId" clId="{4AC6BCC3-CBA3-4CEE-9432-4B635879503B}" dt="2019-09-28T22:23:45.588" v="1401" actId="1038"/>
        <pc:sldMkLst>
          <pc:docMk/>
          <pc:sldMk cId="2609496459" sldId="407"/>
        </pc:sldMkLst>
        <pc:picChg chg="add mod">
          <ac:chgData name="Sergey Parshin" userId="33371af5f60a0596" providerId="LiveId" clId="{4AC6BCC3-CBA3-4CEE-9432-4B635879503B}" dt="2019-09-28T22:23:45.588" v="1401" actId="1038"/>
          <ac:picMkLst>
            <pc:docMk/>
            <pc:sldMk cId="2609496459" sldId="407"/>
            <ac:picMk id="2" creationId="{D2FF0610-CC86-40A9-8459-CA261FDBFAA9}"/>
          </ac:picMkLst>
        </pc:picChg>
        <pc:picChg chg="del">
          <ac:chgData name="Sergey Parshin" userId="33371af5f60a0596" providerId="LiveId" clId="{4AC6BCC3-CBA3-4CEE-9432-4B635879503B}" dt="2019-09-28T22:23:33.162" v="1377" actId="478"/>
          <ac:picMkLst>
            <pc:docMk/>
            <pc:sldMk cId="2609496459" sldId="407"/>
            <ac:picMk id="7" creationId="{D58881C3-414A-4493-8D8B-4B3FB84799A9}"/>
          </ac:picMkLst>
        </pc:picChg>
      </pc:sldChg>
      <pc:sldChg chg="addSp delSp modSp add">
        <pc:chgData name="Sergey Parshin" userId="33371af5f60a0596" providerId="LiveId" clId="{4AC6BCC3-CBA3-4CEE-9432-4B635879503B}" dt="2019-09-28T23:26:33.135" v="1635" actId="313"/>
        <pc:sldMkLst>
          <pc:docMk/>
          <pc:sldMk cId="1442205596" sldId="408"/>
        </pc:sldMkLst>
        <pc:spChg chg="mod">
          <ac:chgData name="Sergey Parshin" userId="33371af5f60a0596" providerId="LiveId" clId="{4AC6BCC3-CBA3-4CEE-9432-4B635879503B}" dt="2019-09-28T23:26:33.135" v="1635" actId="313"/>
          <ac:spMkLst>
            <pc:docMk/>
            <pc:sldMk cId="1442205596" sldId="408"/>
            <ac:spMk id="4" creationId="{6DEC2713-E0C0-4776-9BE9-6B79C5BA5BEC}"/>
          </ac:spMkLst>
        </pc:spChg>
        <pc:picChg chg="del">
          <ac:chgData name="Sergey Parshin" userId="33371af5f60a0596" providerId="LiveId" clId="{4AC6BCC3-CBA3-4CEE-9432-4B635879503B}" dt="2019-09-28T22:26:49.498" v="1429" actId="478"/>
          <ac:picMkLst>
            <pc:docMk/>
            <pc:sldMk cId="1442205596" sldId="408"/>
            <ac:picMk id="2" creationId="{D2FF0610-CC86-40A9-8459-CA261FDBFAA9}"/>
          </ac:picMkLst>
        </pc:picChg>
        <pc:picChg chg="add del mod">
          <ac:chgData name="Sergey Parshin" userId="33371af5f60a0596" providerId="LiveId" clId="{4AC6BCC3-CBA3-4CEE-9432-4B635879503B}" dt="2019-09-28T23:16:52.493" v="1576" actId="478"/>
          <ac:picMkLst>
            <pc:docMk/>
            <pc:sldMk cId="1442205596" sldId="408"/>
            <ac:picMk id="3" creationId="{B31AF9AD-179A-4A94-B96C-731CEDF6BB1A}"/>
          </ac:picMkLst>
        </pc:picChg>
        <pc:picChg chg="add mod">
          <ac:chgData name="Sergey Parshin" userId="33371af5f60a0596" providerId="LiveId" clId="{4AC6BCC3-CBA3-4CEE-9432-4B635879503B}" dt="2019-09-28T22:31:19.828" v="1487" actId="1038"/>
          <ac:picMkLst>
            <pc:docMk/>
            <pc:sldMk cId="1442205596" sldId="408"/>
            <ac:picMk id="5" creationId="{08804452-21D8-48DF-AB3B-9A30737FA4AF}"/>
          </ac:picMkLst>
        </pc:picChg>
        <pc:picChg chg="add mod">
          <ac:chgData name="Sergey Parshin" userId="33371af5f60a0596" providerId="LiveId" clId="{4AC6BCC3-CBA3-4CEE-9432-4B635879503B}" dt="2019-09-28T23:16:55.297" v="1578" actId="1076"/>
          <ac:picMkLst>
            <pc:docMk/>
            <pc:sldMk cId="1442205596" sldId="408"/>
            <ac:picMk id="6" creationId="{17BCEF55-5AB2-432D-AC32-417F86781346}"/>
          </ac:picMkLst>
        </pc:picChg>
      </pc:sldChg>
      <pc:sldChg chg="addSp delSp modSp add">
        <pc:chgData name="Sergey Parshin" userId="33371af5f60a0596" providerId="LiveId" clId="{4AC6BCC3-CBA3-4CEE-9432-4B635879503B}" dt="2019-09-29T01:52:28.905" v="1830" actId="14100"/>
        <pc:sldMkLst>
          <pc:docMk/>
          <pc:sldMk cId="1451082406" sldId="409"/>
        </pc:sldMkLst>
        <pc:spChg chg="mod ord">
          <ac:chgData name="Sergey Parshin" userId="33371af5f60a0596" providerId="LiveId" clId="{4AC6BCC3-CBA3-4CEE-9432-4B635879503B}" dt="2019-09-28T23:26:37.899" v="1636" actId="1076"/>
          <ac:spMkLst>
            <pc:docMk/>
            <pc:sldMk cId="1451082406" sldId="409"/>
            <ac:spMk id="4" creationId="{6DEC2713-E0C0-4776-9BE9-6B79C5BA5BEC}"/>
          </ac:spMkLst>
        </pc:spChg>
        <pc:picChg chg="add del mod">
          <ac:chgData name="Sergey Parshin" userId="33371af5f60a0596" providerId="LiveId" clId="{4AC6BCC3-CBA3-4CEE-9432-4B635879503B}" dt="2019-09-28T23:09:10.806" v="1525" actId="478"/>
          <ac:picMkLst>
            <pc:docMk/>
            <pc:sldMk cId="1451082406" sldId="409"/>
            <ac:picMk id="2" creationId="{4F1A8D48-9809-4DD8-9934-1E54BD8B91FA}"/>
          </ac:picMkLst>
        </pc:picChg>
        <pc:picChg chg="del">
          <ac:chgData name="Sergey Parshin" userId="33371af5f60a0596" providerId="LiveId" clId="{4AC6BCC3-CBA3-4CEE-9432-4B635879503B}" dt="2019-09-28T22:32:38.362" v="1501" actId="478"/>
          <ac:picMkLst>
            <pc:docMk/>
            <pc:sldMk cId="1451082406" sldId="409"/>
            <ac:picMk id="3" creationId="{B31AF9AD-179A-4A94-B96C-731CEDF6BB1A}"/>
          </ac:picMkLst>
        </pc:picChg>
        <pc:picChg chg="del">
          <ac:chgData name="Sergey Parshin" userId="33371af5f60a0596" providerId="LiveId" clId="{4AC6BCC3-CBA3-4CEE-9432-4B635879503B}" dt="2019-09-28T22:32:40.310" v="1502" actId="478"/>
          <ac:picMkLst>
            <pc:docMk/>
            <pc:sldMk cId="1451082406" sldId="409"/>
            <ac:picMk id="5" creationId="{08804452-21D8-48DF-AB3B-9A30737FA4AF}"/>
          </ac:picMkLst>
        </pc:picChg>
        <pc:picChg chg="add del mod ord">
          <ac:chgData name="Sergey Parshin" userId="33371af5f60a0596" providerId="LiveId" clId="{4AC6BCC3-CBA3-4CEE-9432-4B635879503B}" dt="2019-09-28T23:21:23.997" v="1579" actId="478"/>
          <ac:picMkLst>
            <pc:docMk/>
            <pc:sldMk cId="1451082406" sldId="409"/>
            <ac:picMk id="6" creationId="{A4E60A88-1681-436D-ACA9-EA468E88CE26}"/>
          </ac:picMkLst>
        </pc:picChg>
        <pc:picChg chg="add del mod ord">
          <ac:chgData name="Sergey Parshin" userId="33371af5f60a0596" providerId="LiveId" clId="{4AC6BCC3-CBA3-4CEE-9432-4B635879503B}" dt="2019-09-28T23:23:52.609" v="1583" actId="478"/>
          <ac:picMkLst>
            <pc:docMk/>
            <pc:sldMk cId="1451082406" sldId="409"/>
            <ac:picMk id="7" creationId="{01109FC8-C0BD-4DA0-BA5F-408E5036ED7E}"/>
          </ac:picMkLst>
        </pc:picChg>
        <pc:picChg chg="add del">
          <ac:chgData name="Sergey Parshin" userId="33371af5f60a0596" providerId="LiveId" clId="{4AC6BCC3-CBA3-4CEE-9432-4B635879503B}" dt="2019-09-28T23:25:21.025" v="1585" actId="478"/>
          <ac:picMkLst>
            <pc:docMk/>
            <pc:sldMk cId="1451082406" sldId="409"/>
            <ac:picMk id="8" creationId="{849098A0-CB2A-40FE-900F-0D357C4169BD}"/>
          </ac:picMkLst>
        </pc:picChg>
        <pc:picChg chg="add del mod ord">
          <ac:chgData name="Sergey Parshin" userId="33371af5f60a0596" providerId="LiveId" clId="{4AC6BCC3-CBA3-4CEE-9432-4B635879503B}" dt="2019-09-29T01:52:19.794" v="1826" actId="478"/>
          <ac:picMkLst>
            <pc:docMk/>
            <pc:sldMk cId="1451082406" sldId="409"/>
            <ac:picMk id="9" creationId="{CD54C50C-18C4-442C-AE59-554AB5AF8FBE}"/>
          </ac:picMkLst>
        </pc:picChg>
        <pc:picChg chg="add mod ord">
          <ac:chgData name="Sergey Parshin" userId="33371af5f60a0596" providerId="LiveId" clId="{4AC6BCC3-CBA3-4CEE-9432-4B635879503B}" dt="2019-09-29T01:52:28.905" v="1830" actId="14100"/>
          <ac:picMkLst>
            <pc:docMk/>
            <pc:sldMk cId="1451082406" sldId="409"/>
            <ac:picMk id="10" creationId="{DF57B40A-224C-43EF-A02B-ABD7854E28A9}"/>
          </ac:picMkLst>
        </pc:picChg>
      </pc:sldChg>
      <pc:sldChg chg="addSp delSp modSp add">
        <pc:chgData name="Sergey Parshin" userId="33371af5f60a0596" providerId="LiveId" clId="{4AC6BCC3-CBA3-4CEE-9432-4B635879503B}" dt="2019-09-29T01:58:09.108" v="1860"/>
        <pc:sldMkLst>
          <pc:docMk/>
          <pc:sldMk cId="2689561750" sldId="410"/>
        </pc:sldMkLst>
        <pc:spChg chg="mod">
          <ac:chgData name="Sergey Parshin" userId="33371af5f60a0596" providerId="LiveId" clId="{4AC6BCC3-CBA3-4CEE-9432-4B635879503B}" dt="2019-09-28T23:26:55.748" v="1646" actId="1076"/>
          <ac:spMkLst>
            <pc:docMk/>
            <pc:sldMk cId="2689561750" sldId="410"/>
            <ac:spMk id="4" creationId="{6DEC2713-E0C0-4776-9BE9-6B79C5BA5BEC}"/>
          </ac:spMkLst>
        </pc:spChg>
        <pc:picChg chg="del">
          <ac:chgData name="Sergey Parshin" userId="33371af5f60a0596" providerId="LiveId" clId="{4AC6BCC3-CBA3-4CEE-9432-4B635879503B}" dt="2019-09-28T23:05:14.946" v="1523" actId="478"/>
          <ac:picMkLst>
            <pc:docMk/>
            <pc:sldMk cId="2689561750" sldId="410"/>
            <ac:picMk id="2" creationId="{4F1A8D48-9809-4DD8-9934-1E54BD8B91FA}"/>
          </ac:picMkLst>
        </pc:picChg>
        <pc:picChg chg="add del">
          <ac:chgData name="Sergey Parshin" userId="33371af5f60a0596" providerId="LiveId" clId="{4AC6BCC3-CBA3-4CEE-9432-4B635879503B}" dt="2019-09-28T23:09:58.966" v="1530" actId="478"/>
          <ac:picMkLst>
            <pc:docMk/>
            <pc:sldMk cId="2689561750" sldId="410"/>
            <ac:picMk id="3" creationId="{BCBCBA34-E7CD-4BD2-99B3-71433768B016}"/>
          </ac:picMkLst>
        </pc:picChg>
        <pc:picChg chg="add del">
          <ac:chgData name="Sergey Parshin" userId="33371af5f60a0596" providerId="LiveId" clId="{4AC6BCC3-CBA3-4CEE-9432-4B635879503B}" dt="2019-09-29T01:56:33.309" v="1858" actId="478"/>
          <ac:picMkLst>
            <pc:docMk/>
            <pc:sldMk cId="2689561750" sldId="410"/>
            <ac:picMk id="5" creationId="{F1E9F534-D92D-48AA-A479-322C4C0BAA00}"/>
          </ac:picMkLst>
        </pc:picChg>
        <pc:picChg chg="add">
          <ac:chgData name="Sergey Parshin" userId="33371af5f60a0596" providerId="LiveId" clId="{4AC6BCC3-CBA3-4CEE-9432-4B635879503B}" dt="2019-09-29T01:58:09.108" v="1860"/>
          <ac:picMkLst>
            <pc:docMk/>
            <pc:sldMk cId="2689561750" sldId="410"/>
            <ac:picMk id="6" creationId="{3721DF22-2FC8-4FEE-848A-3C2158A64720}"/>
          </ac:picMkLst>
        </pc:picChg>
      </pc:sldChg>
      <pc:sldChg chg="addSp delSp modSp add">
        <pc:chgData name="Sergey Parshin" userId="33371af5f60a0596" providerId="LiveId" clId="{4AC6BCC3-CBA3-4CEE-9432-4B635879503B}" dt="2019-09-28T23:33:59.344" v="1687" actId="14100"/>
        <pc:sldMkLst>
          <pc:docMk/>
          <pc:sldMk cId="900424228" sldId="411"/>
        </pc:sldMkLst>
        <pc:spChg chg="mod">
          <ac:chgData name="Sergey Parshin" userId="33371af5f60a0596" providerId="LiveId" clId="{4AC6BCC3-CBA3-4CEE-9432-4B635879503B}" dt="2019-09-28T23:32:05.511" v="1674" actId="20577"/>
          <ac:spMkLst>
            <pc:docMk/>
            <pc:sldMk cId="900424228" sldId="411"/>
            <ac:spMk id="4" creationId="{6DEC2713-E0C0-4776-9BE9-6B79C5BA5BEC}"/>
          </ac:spMkLst>
        </pc:spChg>
        <pc:picChg chg="add del mod">
          <ac:chgData name="Sergey Parshin" userId="33371af5f60a0596" providerId="LiveId" clId="{4AC6BCC3-CBA3-4CEE-9432-4B635879503B}" dt="2019-09-28T23:32:25.569" v="1680" actId="478"/>
          <ac:picMkLst>
            <pc:docMk/>
            <pc:sldMk cId="900424228" sldId="411"/>
            <ac:picMk id="2" creationId="{D6CCD7E5-A32F-49E7-AD87-E20AD96418B5}"/>
          </ac:picMkLst>
        </pc:picChg>
        <pc:picChg chg="del">
          <ac:chgData name="Sergey Parshin" userId="33371af5f60a0596" providerId="LiveId" clId="{4AC6BCC3-CBA3-4CEE-9432-4B635879503B}" dt="2019-09-28T23:31:55.926" v="1659" actId="478"/>
          <ac:picMkLst>
            <pc:docMk/>
            <pc:sldMk cId="900424228" sldId="411"/>
            <ac:picMk id="3" creationId="{B31AF9AD-179A-4A94-B96C-731CEDF6BB1A}"/>
          </ac:picMkLst>
        </pc:picChg>
        <pc:picChg chg="del">
          <ac:chgData name="Sergey Parshin" userId="33371af5f60a0596" providerId="LiveId" clId="{4AC6BCC3-CBA3-4CEE-9432-4B635879503B}" dt="2019-09-28T23:31:58.063" v="1660" actId="478"/>
          <ac:picMkLst>
            <pc:docMk/>
            <pc:sldMk cId="900424228" sldId="411"/>
            <ac:picMk id="5" creationId="{08804452-21D8-48DF-AB3B-9A30737FA4AF}"/>
          </ac:picMkLst>
        </pc:picChg>
        <pc:picChg chg="add del">
          <ac:chgData name="Sergey Parshin" userId="33371af5f60a0596" providerId="LiveId" clId="{4AC6BCC3-CBA3-4CEE-9432-4B635879503B}" dt="2019-09-28T23:32:24.240" v="1679"/>
          <ac:picMkLst>
            <pc:docMk/>
            <pc:sldMk cId="900424228" sldId="411"/>
            <ac:picMk id="6" creationId="{17A10C55-0106-46E2-9CE3-A8FB9E00A8B8}"/>
          </ac:picMkLst>
        </pc:picChg>
        <pc:picChg chg="add del mod">
          <ac:chgData name="Sergey Parshin" userId="33371af5f60a0596" providerId="LiveId" clId="{4AC6BCC3-CBA3-4CEE-9432-4B635879503B}" dt="2019-09-28T23:33:54.850" v="1684" actId="478"/>
          <ac:picMkLst>
            <pc:docMk/>
            <pc:sldMk cId="900424228" sldId="411"/>
            <ac:picMk id="7" creationId="{1431D414-9995-4223-9995-1A6B26931C59}"/>
          </ac:picMkLst>
        </pc:picChg>
        <pc:picChg chg="add mod">
          <ac:chgData name="Sergey Parshin" userId="33371af5f60a0596" providerId="LiveId" clId="{4AC6BCC3-CBA3-4CEE-9432-4B635879503B}" dt="2019-09-28T23:33:59.344" v="1687" actId="14100"/>
          <ac:picMkLst>
            <pc:docMk/>
            <pc:sldMk cId="900424228" sldId="411"/>
            <ac:picMk id="8" creationId="{282ECD57-225A-4A18-AA9D-715F76060175}"/>
          </ac:picMkLst>
        </pc:picChg>
      </pc:sldChg>
      <pc:sldChg chg="addSp delSp modSp add">
        <pc:chgData name="Sergey Parshin" userId="33371af5f60a0596" providerId="LiveId" clId="{4AC6BCC3-CBA3-4CEE-9432-4B635879503B}" dt="2019-09-28T23:35:43.128" v="1705" actId="14100"/>
        <pc:sldMkLst>
          <pc:docMk/>
          <pc:sldMk cId="223860485" sldId="412"/>
        </pc:sldMkLst>
        <pc:spChg chg="mod">
          <ac:chgData name="Sergey Parshin" userId="33371af5f60a0596" providerId="LiveId" clId="{4AC6BCC3-CBA3-4CEE-9432-4B635879503B}" dt="2019-09-28T23:35:25.960" v="1699" actId="1076"/>
          <ac:spMkLst>
            <pc:docMk/>
            <pc:sldMk cId="223860485" sldId="412"/>
            <ac:spMk id="4" creationId="{6DEC2713-E0C0-4776-9BE9-6B79C5BA5BEC}"/>
          </ac:spMkLst>
        </pc:spChg>
        <pc:picChg chg="add mod ord">
          <ac:chgData name="Sergey Parshin" userId="33371af5f60a0596" providerId="LiveId" clId="{4AC6BCC3-CBA3-4CEE-9432-4B635879503B}" dt="2019-09-28T23:35:43.128" v="1705" actId="14100"/>
          <ac:picMkLst>
            <pc:docMk/>
            <pc:sldMk cId="223860485" sldId="412"/>
            <ac:picMk id="2" creationId="{8CBF0126-CFDE-4E8C-94DF-DDE7BC53CA78}"/>
          </ac:picMkLst>
        </pc:picChg>
        <pc:picChg chg="del">
          <ac:chgData name="Sergey Parshin" userId="33371af5f60a0596" providerId="LiveId" clId="{4AC6BCC3-CBA3-4CEE-9432-4B635879503B}" dt="2019-09-28T23:34:11.414" v="1696" actId="478"/>
          <ac:picMkLst>
            <pc:docMk/>
            <pc:sldMk cId="223860485" sldId="412"/>
            <ac:picMk id="8" creationId="{282ECD57-225A-4A18-AA9D-715F76060175}"/>
          </ac:picMkLst>
        </pc:picChg>
      </pc:sldChg>
      <pc:sldChg chg="add del">
        <pc:chgData name="Sergey Parshin" userId="33371af5f60a0596" providerId="LiveId" clId="{4AC6BCC3-CBA3-4CEE-9432-4B635879503B}" dt="2019-09-28T23:52:02.389" v="1795" actId="2696"/>
        <pc:sldMkLst>
          <pc:docMk/>
          <pc:sldMk cId="3401553175" sldId="413"/>
        </pc:sldMkLst>
      </pc:sldChg>
      <pc:sldChg chg="addSp delSp modSp add">
        <pc:chgData name="Sergey Parshin" userId="33371af5f60a0596" providerId="LiveId" clId="{4AC6BCC3-CBA3-4CEE-9432-4B635879503B}" dt="2019-09-28T23:42:16.821" v="1769" actId="1076"/>
        <pc:sldMkLst>
          <pc:docMk/>
          <pc:sldMk cId="1021252769" sldId="414"/>
        </pc:sldMkLst>
        <pc:spChg chg="mod">
          <ac:chgData name="Sergey Parshin" userId="33371af5f60a0596" providerId="LiveId" clId="{4AC6BCC3-CBA3-4CEE-9432-4B635879503B}" dt="2019-09-28T23:41:03.663" v="1716" actId="20577"/>
          <ac:spMkLst>
            <pc:docMk/>
            <pc:sldMk cId="1021252769" sldId="414"/>
            <ac:spMk id="4" creationId="{6DEC2713-E0C0-4776-9BE9-6B79C5BA5BEC}"/>
          </ac:spMkLst>
        </pc:spChg>
        <pc:spChg chg="add mod">
          <ac:chgData name="Sergey Parshin" userId="33371af5f60a0596" providerId="LiveId" clId="{4AC6BCC3-CBA3-4CEE-9432-4B635879503B}" dt="2019-09-28T23:42:16.821" v="1769" actId="1076"/>
          <ac:spMkLst>
            <pc:docMk/>
            <pc:sldMk cId="1021252769" sldId="414"/>
            <ac:spMk id="5" creationId="{7A7B14AA-534F-456A-AC39-D1C93E164973}"/>
          </ac:spMkLst>
        </pc:spChg>
        <pc:picChg chg="del">
          <ac:chgData name="Sergey Parshin" userId="33371af5f60a0596" providerId="LiveId" clId="{4AC6BCC3-CBA3-4CEE-9432-4B635879503B}" dt="2019-09-28T23:41:06.069" v="1717" actId="478"/>
          <ac:picMkLst>
            <pc:docMk/>
            <pc:sldMk cId="1021252769" sldId="414"/>
            <ac:picMk id="2" creationId="{8CBF0126-CFDE-4E8C-94DF-DDE7BC53CA78}"/>
          </ac:picMkLst>
        </pc:picChg>
        <pc:picChg chg="add mod">
          <ac:chgData name="Sergey Parshin" userId="33371af5f60a0596" providerId="LiveId" clId="{4AC6BCC3-CBA3-4CEE-9432-4B635879503B}" dt="2019-09-28T23:42:00.469" v="1724" actId="1076"/>
          <ac:picMkLst>
            <pc:docMk/>
            <pc:sldMk cId="1021252769" sldId="414"/>
            <ac:picMk id="3" creationId="{0B39CB4E-5A0C-4631-9311-B81C2B62B2DF}"/>
          </ac:picMkLst>
        </pc:picChg>
      </pc:sldChg>
      <pc:sldChg chg="addSp delSp modSp add">
        <pc:chgData name="Sergey Parshin" userId="33371af5f60a0596" providerId="LiveId" clId="{4AC6BCC3-CBA3-4CEE-9432-4B635879503B}" dt="2019-09-28T23:43:31.435" v="1789" actId="1076"/>
        <pc:sldMkLst>
          <pc:docMk/>
          <pc:sldMk cId="1725709636" sldId="415"/>
        </pc:sldMkLst>
        <pc:spChg chg="mod">
          <ac:chgData name="Sergey Parshin" userId="33371af5f60a0596" providerId="LiveId" clId="{4AC6BCC3-CBA3-4CEE-9432-4B635879503B}" dt="2019-09-28T23:42:26.577" v="1783" actId="20577"/>
          <ac:spMkLst>
            <pc:docMk/>
            <pc:sldMk cId="1725709636" sldId="415"/>
            <ac:spMk id="4" creationId="{6DEC2713-E0C0-4776-9BE9-6B79C5BA5BEC}"/>
          </ac:spMkLst>
        </pc:spChg>
        <pc:spChg chg="del">
          <ac:chgData name="Sergey Parshin" userId="33371af5f60a0596" providerId="LiveId" clId="{4AC6BCC3-CBA3-4CEE-9432-4B635879503B}" dt="2019-09-28T23:42:32.922" v="1785" actId="478"/>
          <ac:spMkLst>
            <pc:docMk/>
            <pc:sldMk cId="1725709636" sldId="415"/>
            <ac:spMk id="5" creationId="{7A7B14AA-534F-456A-AC39-D1C93E164973}"/>
          </ac:spMkLst>
        </pc:spChg>
        <pc:picChg chg="add mod">
          <ac:chgData name="Sergey Parshin" userId="33371af5f60a0596" providerId="LiveId" clId="{4AC6BCC3-CBA3-4CEE-9432-4B635879503B}" dt="2019-09-28T23:43:31.435" v="1789" actId="1076"/>
          <ac:picMkLst>
            <pc:docMk/>
            <pc:sldMk cId="1725709636" sldId="415"/>
            <ac:picMk id="2" creationId="{D6D2625C-FCA8-43D6-98DE-80939CACA775}"/>
          </ac:picMkLst>
        </pc:picChg>
        <pc:picChg chg="del">
          <ac:chgData name="Sergey Parshin" userId="33371af5f60a0596" providerId="LiveId" clId="{4AC6BCC3-CBA3-4CEE-9432-4B635879503B}" dt="2019-09-28T23:42:30.119" v="1784" actId="478"/>
          <ac:picMkLst>
            <pc:docMk/>
            <pc:sldMk cId="1725709636" sldId="415"/>
            <ac:picMk id="3" creationId="{0B39CB4E-5A0C-4631-9311-B81C2B62B2DF}"/>
          </ac:picMkLst>
        </pc:picChg>
      </pc:sldChg>
      <pc:sldChg chg="addSp delSp modSp add">
        <pc:chgData name="Sergey Parshin" userId="33371af5f60a0596" providerId="LiveId" clId="{4AC6BCC3-CBA3-4CEE-9432-4B635879503B}" dt="2019-09-29T00:20:47.919" v="1812"/>
        <pc:sldMkLst>
          <pc:docMk/>
          <pc:sldMk cId="2438395677" sldId="416"/>
        </pc:sldMkLst>
        <pc:spChg chg="mod">
          <ac:chgData name="Sergey Parshin" userId="33371af5f60a0596" providerId="LiveId" clId="{4AC6BCC3-CBA3-4CEE-9432-4B635879503B}" dt="2019-09-28T23:52:49.775" v="1810" actId="1076"/>
          <ac:spMkLst>
            <pc:docMk/>
            <pc:sldMk cId="2438395677" sldId="416"/>
            <ac:spMk id="4" creationId="{6DEC2713-E0C0-4776-9BE9-6B79C5BA5BEC}"/>
          </ac:spMkLst>
        </pc:spChg>
        <pc:picChg chg="add">
          <ac:chgData name="Sergey Parshin" userId="33371af5f60a0596" providerId="LiveId" clId="{4AC6BCC3-CBA3-4CEE-9432-4B635879503B}" dt="2019-09-29T00:20:47.919" v="1812"/>
          <ac:picMkLst>
            <pc:docMk/>
            <pc:sldMk cId="2438395677" sldId="416"/>
            <ac:picMk id="2" creationId="{749D11F0-9FEF-4C5D-8B03-712890A30D6C}"/>
          </ac:picMkLst>
        </pc:picChg>
        <pc:picChg chg="del">
          <ac:chgData name="Sergey Parshin" userId="33371af5f60a0596" providerId="LiveId" clId="{4AC6BCC3-CBA3-4CEE-9432-4B635879503B}" dt="2019-09-28T23:52:54.608" v="1811" actId="478"/>
          <ac:picMkLst>
            <pc:docMk/>
            <pc:sldMk cId="2438395677" sldId="416"/>
            <ac:picMk id="3" creationId="{0B39CB4E-5A0C-4631-9311-B81C2B62B2DF}"/>
          </ac:picMkLst>
        </pc:picChg>
      </pc:sldChg>
      <pc:sldChg chg="addSp modSp add">
        <pc:chgData name="Sergey Parshin" userId="33371af5f60a0596" providerId="LiveId" clId="{4AC6BCC3-CBA3-4CEE-9432-4B635879503B}" dt="2019-09-29T02:03:51.979" v="1947" actId="1076"/>
        <pc:sldMkLst>
          <pc:docMk/>
          <pc:sldMk cId="528383872" sldId="417"/>
        </pc:sldMkLst>
        <pc:spChg chg="mod">
          <ac:chgData name="Sergey Parshin" userId="33371af5f60a0596" providerId="LiveId" clId="{4AC6BCC3-CBA3-4CEE-9432-4B635879503B}" dt="2019-09-29T02:03:50.243" v="1946" actId="14100"/>
          <ac:spMkLst>
            <pc:docMk/>
            <pc:sldMk cId="528383872" sldId="417"/>
            <ac:spMk id="2" creationId="{B5CA9B42-9577-44FD-80BD-DCFB23D71B07}"/>
          </ac:spMkLst>
        </pc:spChg>
        <pc:picChg chg="add mod">
          <ac:chgData name="Sergey Parshin" userId="33371af5f60a0596" providerId="LiveId" clId="{4AC6BCC3-CBA3-4CEE-9432-4B635879503B}" dt="2019-09-29T02:03:51.979" v="1947" actId="1076"/>
          <ac:picMkLst>
            <pc:docMk/>
            <pc:sldMk cId="528383872" sldId="417"/>
            <ac:picMk id="4" creationId="{6B0B6640-FC1C-4F1E-899B-6580E6644323}"/>
          </ac:picMkLst>
        </pc:picChg>
      </pc:sldChg>
      <pc:sldChg chg="addSp delSp modSp add">
        <pc:chgData name="Sergey Parshin" userId="33371af5f60a0596" providerId="LiveId" clId="{4AC6BCC3-CBA3-4CEE-9432-4B635879503B}" dt="2019-09-29T02:04:16.650" v="1951" actId="14100"/>
        <pc:sldMkLst>
          <pc:docMk/>
          <pc:sldMk cId="2823043075" sldId="418"/>
        </pc:sldMkLst>
        <pc:spChg chg="mod">
          <ac:chgData name="Sergey Parshin" userId="33371af5f60a0596" providerId="LiveId" clId="{4AC6BCC3-CBA3-4CEE-9432-4B635879503B}" dt="2019-09-29T02:04:07.066" v="1948" actId="1076"/>
          <ac:spMkLst>
            <pc:docMk/>
            <pc:sldMk cId="2823043075" sldId="418"/>
            <ac:spMk id="2" creationId="{49CE97EC-2AA6-4407-8811-767F30A6A8AB}"/>
          </ac:spMkLst>
        </pc:spChg>
        <pc:spChg chg="del">
          <ac:chgData name="Sergey Parshin" userId="33371af5f60a0596" providerId="LiveId" clId="{4AC6BCC3-CBA3-4CEE-9432-4B635879503B}" dt="2019-09-29T01:58:29.603" v="1864" actId="478"/>
          <ac:spMkLst>
            <pc:docMk/>
            <pc:sldMk cId="2823043075" sldId="418"/>
            <ac:spMk id="3" creationId="{4EA6B0F8-0505-4FCC-8961-4FF4FB78E5D2}"/>
          </ac:spMkLst>
        </pc:spChg>
        <pc:picChg chg="add mod ord">
          <ac:chgData name="Sergey Parshin" userId="33371af5f60a0596" providerId="LiveId" clId="{4AC6BCC3-CBA3-4CEE-9432-4B635879503B}" dt="2019-09-29T02:04:16.650" v="1951" actId="14100"/>
          <ac:picMkLst>
            <pc:docMk/>
            <pc:sldMk cId="2823043075" sldId="418"/>
            <ac:picMk id="4" creationId="{DDE6D54E-39A3-437B-8BE8-FC5D11E78C4C}"/>
          </ac:picMkLst>
        </pc:picChg>
      </pc:sldChg>
      <pc:sldChg chg="addSp delSp modSp add">
        <pc:chgData name="Sergey Parshin" userId="33371af5f60a0596" providerId="LiveId" clId="{4AC6BCC3-CBA3-4CEE-9432-4B635879503B}" dt="2019-09-29T02:03:22.579" v="1906" actId="1076"/>
        <pc:sldMkLst>
          <pc:docMk/>
          <pc:sldMk cId="3020798632" sldId="419"/>
        </pc:sldMkLst>
        <pc:spChg chg="mod">
          <ac:chgData name="Sergey Parshin" userId="33371af5f60a0596" providerId="LiveId" clId="{4AC6BCC3-CBA3-4CEE-9432-4B635879503B}" dt="2019-09-29T02:03:22.579" v="1906" actId="1076"/>
          <ac:spMkLst>
            <pc:docMk/>
            <pc:sldMk cId="3020798632" sldId="419"/>
            <ac:spMk id="2" creationId="{49CE97EC-2AA6-4407-8811-767F30A6A8AB}"/>
          </ac:spMkLst>
        </pc:spChg>
        <pc:picChg chg="add mod ord">
          <ac:chgData name="Sergey Parshin" userId="33371af5f60a0596" providerId="LiveId" clId="{4AC6BCC3-CBA3-4CEE-9432-4B635879503B}" dt="2019-09-29T02:03:18.378" v="1905" actId="167"/>
          <ac:picMkLst>
            <pc:docMk/>
            <pc:sldMk cId="3020798632" sldId="419"/>
            <ac:picMk id="3" creationId="{54DDD16F-B564-42B8-B5C3-1AA2383908DE}"/>
          </ac:picMkLst>
        </pc:picChg>
        <pc:picChg chg="del">
          <ac:chgData name="Sergey Parshin" userId="33371af5f60a0596" providerId="LiveId" clId="{4AC6BCC3-CBA3-4CEE-9432-4B635879503B}" dt="2019-09-29T02:00:17.951" v="1892" actId="478"/>
          <ac:picMkLst>
            <pc:docMk/>
            <pc:sldMk cId="3020798632" sldId="419"/>
            <ac:picMk id="4" creationId="{DDE6D54E-39A3-437B-8BE8-FC5D11E78C4C}"/>
          </ac:picMkLst>
        </pc:picChg>
      </pc:sldChg>
      <pc:sldChg chg="modSp add">
        <pc:chgData name="Sergey Parshin" userId="33371af5f60a0596" providerId="LiveId" clId="{4AC6BCC3-CBA3-4CEE-9432-4B635879503B}" dt="2019-09-29T02:08:15.371" v="2142" actId="20577"/>
        <pc:sldMkLst>
          <pc:docMk/>
          <pc:sldMk cId="4078306212" sldId="420"/>
        </pc:sldMkLst>
        <pc:spChg chg="mod">
          <ac:chgData name="Sergey Parshin" userId="33371af5f60a0596" providerId="LiveId" clId="{4AC6BCC3-CBA3-4CEE-9432-4B635879503B}" dt="2019-09-29T02:07:51.649" v="2068" actId="20577"/>
          <ac:spMkLst>
            <pc:docMk/>
            <pc:sldMk cId="4078306212" sldId="420"/>
            <ac:spMk id="2" creationId="{8E5D0F11-8373-4BBD-832D-F690DA043EC3}"/>
          </ac:spMkLst>
        </pc:spChg>
        <pc:spChg chg="mod">
          <ac:chgData name="Sergey Parshin" userId="33371af5f60a0596" providerId="LiveId" clId="{4AC6BCC3-CBA3-4CEE-9432-4B635879503B}" dt="2019-09-29T02:08:15.371" v="2142" actId="20577"/>
          <ac:spMkLst>
            <pc:docMk/>
            <pc:sldMk cId="4078306212" sldId="420"/>
            <ac:spMk id="3" creationId="{8845B2A8-E475-4D94-8723-336B34C99D3F}"/>
          </ac:spMkLst>
        </pc:spChg>
      </pc:sldChg>
      <pc:sldChg chg="delSp modSp add delAnim">
        <pc:chgData name="Sergey Parshin" userId="33371af5f60a0596" providerId="LiveId" clId="{4AC6BCC3-CBA3-4CEE-9432-4B635879503B}" dt="2019-09-29T15:52:48.246" v="3004" actId="1036"/>
        <pc:sldMkLst>
          <pc:docMk/>
          <pc:sldMk cId="3594303377" sldId="421"/>
        </pc:sldMkLst>
        <pc:spChg chg="mod">
          <ac:chgData name="Sergey Parshin" userId="33371af5f60a0596" providerId="LiveId" clId="{4AC6BCC3-CBA3-4CEE-9432-4B635879503B}" dt="2019-09-29T15:52:48.246" v="3004" actId="1036"/>
          <ac:spMkLst>
            <pc:docMk/>
            <pc:sldMk cId="3594303377" sldId="421"/>
            <ac:spMk id="2" creationId="{51694AFC-DB1D-4D70-8807-4682FB2E32A1}"/>
          </ac:spMkLst>
        </pc:spChg>
        <pc:spChg chg="del">
          <ac:chgData name="Sergey Parshin" userId="33371af5f60a0596" providerId="LiveId" clId="{4AC6BCC3-CBA3-4CEE-9432-4B635879503B}" dt="2019-09-29T15:51:56.988" v="2904" actId="478"/>
          <ac:spMkLst>
            <pc:docMk/>
            <pc:sldMk cId="3594303377" sldId="421"/>
            <ac:spMk id="7" creationId="{00127322-328E-4C8B-8F37-D00FB45A1A3E}"/>
          </ac:spMkLst>
        </pc:spChg>
        <pc:picChg chg="mod ord">
          <ac:chgData name="Sergey Parshin" userId="33371af5f60a0596" providerId="LiveId" clId="{4AC6BCC3-CBA3-4CEE-9432-4B635879503B}" dt="2019-09-29T15:52:18.960" v="2949" actId="167"/>
          <ac:picMkLst>
            <pc:docMk/>
            <pc:sldMk cId="3594303377" sldId="421"/>
            <ac:picMk id="6" creationId="{90402690-9F97-47D2-8B28-658267C44822}"/>
          </ac:picMkLst>
        </pc:picChg>
      </pc:sldChg>
      <pc:sldChg chg="addSp delSp modSp add delAnim modAnim">
        <pc:chgData name="Sergey Parshin" userId="33371af5f60a0596" providerId="LiveId" clId="{4AC6BCC3-CBA3-4CEE-9432-4B635879503B}" dt="2019-09-29T16:30:15.953" v="3957"/>
        <pc:sldMkLst>
          <pc:docMk/>
          <pc:sldMk cId="377564790" sldId="422"/>
        </pc:sldMkLst>
        <pc:spChg chg="del">
          <ac:chgData name="Sergey Parshin" userId="33371af5f60a0596" providerId="LiveId" clId="{4AC6BCC3-CBA3-4CEE-9432-4B635879503B}" dt="2019-09-29T16:25:49.633" v="3812" actId="478"/>
          <ac:spMkLst>
            <pc:docMk/>
            <pc:sldMk cId="377564790" sldId="422"/>
            <ac:spMk id="4" creationId="{1FE7375B-3DC4-4C13-B96C-48A1DF8F2904}"/>
          </ac:spMkLst>
        </pc:spChg>
        <pc:spChg chg="del mod">
          <ac:chgData name="Sergey Parshin" userId="33371af5f60a0596" providerId="LiveId" clId="{4AC6BCC3-CBA3-4CEE-9432-4B635879503B}" dt="2019-09-29T16:25:46.745" v="3811" actId="478"/>
          <ac:spMkLst>
            <pc:docMk/>
            <pc:sldMk cId="377564790" sldId="422"/>
            <ac:spMk id="5" creationId="{D3A0FEBF-F74B-4749-85BB-56C3354F7B34}"/>
          </ac:spMkLst>
        </pc:spChg>
        <pc:spChg chg="del">
          <ac:chgData name="Sergey Parshin" userId="33371af5f60a0596" providerId="LiveId" clId="{4AC6BCC3-CBA3-4CEE-9432-4B635879503B}" dt="2019-09-29T16:25:49.633" v="3812" actId="478"/>
          <ac:spMkLst>
            <pc:docMk/>
            <pc:sldMk cId="377564790" sldId="422"/>
            <ac:spMk id="8" creationId="{37703527-4BCB-4164-A80B-4B8678073F67}"/>
          </ac:spMkLst>
        </pc:spChg>
        <pc:spChg chg="del">
          <ac:chgData name="Sergey Parshin" userId="33371af5f60a0596" providerId="LiveId" clId="{4AC6BCC3-CBA3-4CEE-9432-4B635879503B}" dt="2019-09-29T16:25:49.633" v="3812" actId="478"/>
          <ac:spMkLst>
            <pc:docMk/>
            <pc:sldMk cId="377564790" sldId="422"/>
            <ac:spMk id="9" creationId="{46E3B50E-8CE3-44FF-95DF-9836C59FB84F}"/>
          </ac:spMkLst>
        </pc:spChg>
        <pc:spChg chg="del">
          <ac:chgData name="Sergey Parshin" userId="33371af5f60a0596" providerId="LiveId" clId="{4AC6BCC3-CBA3-4CEE-9432-4B635879503B}" dt="2019-09-29T16:25:49.633" v="3812" actId="478"/>
          <ac:spMkLst>
            <pc:docMk/>
            <pc:sldMk cId="377564790" sldId="422"/>
            <ac:spMk id="10" creationId="{76EB917E-A734-4951-8178-3F21E3E50E6F}"/>
          </ac:spMkLst>
        </pc:spChg>
        <pc:spChg chg="mod">
          <ac:chgData name="Sergey Parshin" userId="33371af5f60a0596" providerId="LiveId" clId="{4AC6BCC3-CBA3-4CEE-9432-4B635879503B}" dt="2019-09-29T16:25:57.346" v="3813" actId="1076"/>
          <ac:spMkLst>
            <pc:docMk/>
            <pc:sldMk cId="377564790" sldId="422"/>
            <ac:spMk id="11" creationId="{4B17319A-38E7-403C-83F7-A2BFC27F21EE}"/>
          </ac:spMkLst>
        </pc:spChg>
        <pc:spChg chg="mod">
          <ac:chgData name="Sergey Parshin" userId="33371af5f60a0596" providerId="LiveId" clId="{4AC6BCC3-CBA3-4CEE-9432-4B635879503B}" dt="2019-09-29T16:25:57.346" v="3813" actId="1076"/>
          <ac:spMkLst>
            <pc:docMk/>
            <pc:sldMk cId="377564790" sldId="422"/>
            <ac:spMk id="12" creationId="{5FE248F7-A4DE-45CA-AC2A-775F1F390B80}"/>
          </ac:spMkLst>
        </pc:spChg>
        <pc:spChg chg="mod">
          <ac:chgData name="Sergey Parshin" userId="33371af5f60a0596" providerId="LiveId" clId="{4AC6BCC3-CBA3-4CEE-9432-4B635879503B}" dt="2019-09-29T16:25:57.346" v="3813" actId="1076"/>
          <ac:spMkLst>
            <pc:docMk/>
            <pc:sldMk cId="377564790" sldId="422"/>
            <ac:spMk id="13" creationId="{85DF1530-809B-4A77-9193-F523ABA0497A}"/>
          </ac:spMkLst>
        </pc:spChg>
        <pc:spChg chg="mod">
          <ac:chgData name="Sergey Parshin" userId="33371af5f60a0596" providerId="LiveId" clId="{4AC6BCC3-CBA3-4CEE-9432-4B635879503B}" dt="2019-09-29T16:25:57.346" v="3813" actId="1076"/>
          <ac:spMkLst>
            <pc:docMk/>
            <pc:sldMk cId="377564790" sldId="422"/>
            <ac:spMk id="14" creationId="{555FA295-0A80-41D9-9BA6-96808BA155D2}"/>
          </ac:spMkLst>
        </pc:spChg>
        <pc:graphicFrameChg chg="del">
          <ac:chgData name="Sergey Parshin" userId="33371af5f60a0596" providerId="LiveId" clId="{4AC6BCC3-CBA3-4CEE-9432-4B635879503B}" dt="2019-09-29T16:25:42.295" v="3809" actId="478"/>
          <ac:graphicFrameMkLst>
            <pc:docMk/>
            <pc:sldMk cId="377564790" sldId="422"/>
            <ac:graphicFrameMk id="6" creationId="{DD39A637-4896-45AD-97D2-5454F1629AF5}"/>
          </ac:graphicFrameMkLst>
        </pc:graphicFrameChg>
        <pc:picChg chg="add mod">
          <ac:chgData name="Sergey Parshin" userId="33371af5f60a0596" providerId="LiveId" clId="{4AC6BCC3-CBA3-4CEE-9432-4B635879503B}" dt="2019-09-29T16:26:25.156" v="3817" actId="1076"/>
          <ac:picMkLst>
            <pc:docMk/>
            <pc:sldMk cId="377564790" sldId="422"/>
            <ac:picMk id="16" creationId="{27BF84D2-9837-42E6-997C-E463FA175FFC}"/>
          </ac:picMkLst>
        </pc:picChg>
      </pc:sldChg>
      <pc:sldChg chg="add del">
        <pc:chgData name="Sergey Parshin" userId="33371af5f60a0596" providerId="LiveId" clId="{4AC6BCC3-CBA3-4CEE-9432-4B635879503B}" dt="2019-09-29T16:26:03.042" v="3814" actId="2696"/>
        <pc:sldMkLst>
          <pc:docMk/>
          <pc:sldMk cId="374408947" sldId="423"/>
        </pc:sldMkLst>
      </pc:sldChg>
      <pc:sldChg chg="add del">
        <pc:chgData name="Sergey Parshin" userId="33371af5f60a0596" providerId="LiveId" clId="{4AC6BCC3-CBA3-4CEE-9432-4B635879503B}" dt="2019-09-29T16:26:05.969" v="3815" actId="2696"/>
        <pc:sldMkLst>
          <pc:docMk/>
          <pc:sldMk cId="3341346551" sldId="424"/>
        </pc:sldMkLst>
      </pc:sldChg>
      <pc:sldChg chg="modSp add modAnim">
        <pc:chgData name="Sergey Parshin" userId="33371af5f60a0596" providerId="LiveId" clId="{4AC6BCC3-CBA3-4CEE-9432-4B635879503B}" dt="2019-09-29T16:30:03.543" v="3954"/>
        <pc:sldMkLst>
          <pc:docMk/>
          <pc:sldMk cId="1640151309" sldId="425"/>
        </pc:sldMkLst>
        <pc:spChg chg="mod">
          <ac:chgData name="Sergey Parshin" userId="33371af5f60a0596" providerId="LiveId" clId="{4AC6BCC3-CBA3-4CEE-9432-4B635879503B}" dt="2019-09-29T16:21:19.164" v="3706" actId="20577"/>
          <ac:spMkLst>
            <pc:docMk/>
            <pc:sldMk cId="1640151309" sldId="425"/>
            <ac:spMk id="11" creationId="{4B17319A-38E7-403C-83F7-A2BFC27F21EE}"/>
          </ac:spMkLst>
        </pc:spChg>
        <pc:spChg chg="mod">
          <ac:chgData name="Sergey Parshin" userId="33371af5f60a0596" providerId="LiveId" clId="{4AC6BCC3-CBA3-4CEE-9432-4B635879503B}" dt="2019-09-29T16:20:27.906" v="3691" actId="20577"/>
          <ac:spMkLst>
            <pc:docMk/>
            <pc:sldMk cId="1640151309" sldId="425"/>
            <ac:spMk id="19" creationId="{3A68F25D-CD03-499D-807E-7E9EEF6780B2}"/>
          </ac:spMkLst>
        </pc:spChg>
        <pc:spChg chg="mod">
          <ac:chgData name="Sergey Parshin" userId="33371af5f60a0596" providerId="LiveId" clId="{4AC6BCC3-CBA3-4CEE-9432-4B635879503B}" dt="2019-09-29T16:21:05.210" v="3701" actId="14100"/>
          <ac:spMkLst>
            <pc:docMk/>
            <pc:sldMk cId="1640151309" sldId="425"/>
            <ac:spMk id="20" creationId="{E0728066-7868-4863-A476-C9102C54E128}"/>
          </ac:spMkLst>
        </pc:spChg>
        <pc:spChg chg="mod">
          <ac:chgData name="Sergey Parshin" userId="33371af5f60a0596" providerId="LiveId" clId="{4AC6BCC3-CBA3-4CEE-9432-4B635879503B}" dt="2019-09-29T16:20:57.835" v="3699" actId="20577"/>
          <ac:spMkLst>
            <pc:docMk/>
            <pc:sldMk cId="1640151309" sldId="425"/>
            <ac:spMk id="22" creationId="{FBC85D3F-923D-4D79-A743-94E31855FB78}"/>
          </ac:spMkLst>
        </pc:spChg>
        <pc:spChg chg="mod">
          <ac:chgData name="Sergey Parshin" userId="33371af5f60a0596" providerId="LiveId" clId="{4AC6BCC3-CBA3-4CEE-9432-4B635879503B}" dt="2019-09-29T16:20:37.952" v="3693" actId="20577"/>
          <ac:spMkLst>
            <pc:docMk/>
            <pc:sldMk cId="1640151309" sldId="425"/>
            <ac:spMk id="25" creationId="{81A1E813-9F1F-4071-B58F-B3D088E1C147}"/>
          </ac:spMkLst>
        </pc:spChg>
        <pc:spChg chg="mod">
          <ac:chgData name="Sergey Parshin" userId="33371af5f60a0596" providerId="LiveId" clId="{4AC6BCC3-CBA3-4CEE-9432-4B635879503B}" dt="2019-09-29T16:20:46.318" v="3695" actId="20577"/>
          <ac:spMkLst>
            <pc:docMk/>
            <pc:sldMk cId="1640151309" sldId="425"/>
            <ac:spMk id="26" creationId="{7DDEF1A6-F1F8-4504-9717-52D074DA81F5}"/>
          </ac:spMkLst>
        </pc:spChg>
        <pc:spChg chg="mod">
          <ac:chgData name="Sergey Parshin" userId="33371af5f60a0596" providerId="LiveId" clId="{4AC6BCC3-CBA3-4CEE-9432-4B635879503B}" dt="2019-09-29T16:21:12.005" v="3703" actId="14100"/>
          <ac:spMkLst>
            <pc:docMk/>
            <pc:sldMk cId="1640151309" sldId="425"/>
            <ac:spMk id="35" creationId="{8BFAD047-1F41-44E7-B388-2C53CD233E21}"/>
          </ac:spMkLst>
        </pc:spChg>
      </pc:sldChg>
      <pc:sldChg chg="modSp add modAnim">
        <pc:chgData name="Sergey Parshin" userId="33371af5f60a0596" providerId="LiveId" clId="{4AC6BCC3-CBA3-4CEE-9432-4B635879503B}" dt="2019-09-29T16:30:06.725" v="3955"/>
        <pc:sldMkLst>
          <pc:docMk/>
          <pc:sldMk cId="3407553109" sldId="426"/>
        </pc:sldMkLst>
        <pc:spChg chg="mod">
          <ac:chgData name="Sergey Parshin" userId="33371af5f60a0596" providerId="LiveId" clId="{4AC6BCC3-CBA3-4CEE-9432-4B635879503B}" dt="2019-09-29T16:22:09.342" v="3729" actId="20577"/>
          <ac:spMkLst>
            <pc:docMk/>
            <pc:sldMk cId="3407553109" sldId="426"/>
            <ac:spMk id="11" creationId="{4B17319A-38E7-403C-83F7-A2BFC27F21EE}"/>
          </ac:spMkLst>
        </pc:spChg>
        <pc:spChg chg="mod">
          <ac:chgData name="Sergey Parshin" userId="33371af5f60a0596" providerId="LiveId" clId="{4AC6BCC3-CBA3-4CEE-9432-4B635879503B}" dt="2019-09-29T16:22:00.398" v="3721" actId="20577"/>
          <ac:spMkLst>
            <pc:docMk/>
            <pc:sldMk cId="3407553109" sldId="426"/>
            <ac:spMk id="21" creationId="{5AE49246-30B6-45F5-BEA6-38D41DA86C07}"/>
          </ac:spMkLst>
        </pc:spChg>
        <pc:spChg chg="mod">
          <ac:chgData name="Sergey Parshin" userId="33371af5f60a0596" providerId="LiveId" clId="{4AC6BCC3-CBA3-4CEE-9432-4B635879503B}" dt="2019-09-29T16:22:04.227" v="3723" actId="20577"/>
          <ac:spMkLst>
            <pc:docMk/>
            <pc:sldMk cId="3407553109" sldId="426"/>
            <ac:spMk id="22" creationId="{FBC85D3F-923D-4D79-A743-94E31855FB78}"/>
          </ac:spMkLst>
        </pc:spChg>
        <pc:spChg chg="mod">
          <ac:chgData name="Sergey Parshin" userId="33371af5f60a0596" providerId="LiveId" clId="{4AC6BCC3-CBA3-4CEE-9432-4B635879503B}" dt="2019-09-29T16:21:36.482" v="3715" actId="20577"/>
          <ac:spMkLst>
            <pc:docMk/>
            <pc:sldMk cId="3407553109" sldId="426"/>
            <ac:spMk id="23" creationId="{72EA0A24-4639-4DD1-9E6E-04342BCC69A8}"/>
          </ac:spMkLst>
        </pc:spChg>
        <pc:spChg chg="mod">
          <ac:chgData name="Sergey Parshin" userId="33371af5f60a0596" providerId="LiveId" clId="{4AC6BCC3-CBA3-4CEE-9432-4B635879503B}" dt="2019-09-29T16:21:40.783" v="3717" actId="20577"/>
          <ac:spMkLst>
            <pc:docMk/>
            <pc:sldMk cId="3407553109" sldId="426"/>
            <ac:spMk id="24" creationId="{DF17ADE1-0844-4BFC-81D4-5243740B089D}"/>
          </ac:spMkLst>
        </pc:spChg>
        <pc:spChg chg="mod">
          <ac:chgData name="Sergey Parshin" userId="33371af5f60a0596" providerId="LiveId" clId="{4AC6BCC3-CBA3-4CEE-9432-4B635879503B}" dt="2019-09-29T16:21:43.336" v="3719" actId="20577"/>
          <ac:spMkLst>
            <pc:docMk/>
            <pc:sldMk cId="3407553109" sldId="426"/>
            <ac:spMk id="25" creationId="{81A1E813-9F1F-4071-B58F-B3D088E1C147}"/>
          </ac:spMkLst>
        </pc:spChg>
        <pc:spChg chg="mod">
          <ac:chgData name="Sergey Parshin" userId="33371af5f60a0596" providerId="LiveId" clId="{4AC6BCC3-CBA3-4CEE-9432-4B635879503B}" dt="2019-09-29T16:21:55.609" v="3720" actId="20577"/>
          <ac:spMkLst>
            <pc:docMk/>
            <pc:sldMk cId="3407553109" sldId="426"/>
            <ac:spMk id="26" creationId="{7DDEF1A6-F1F8-4504-9717-52D074DA81F5}"/>
          </ac:spMkLst>
        </pc:spChg>
        <pc:spChg chg="mod">
          <ac:chgData name="Sergey Parshin" userId="33371af5f60a0596" providerId="LiveId" clId="{4AC6BCC3-CBA3-4CEE-9432-4B635879503B}" dt="2019-09-29T16:22:20.967" v="3730" actId="1076"/>
          <ac:spMkLst>
            <pc:docMk/>
            <pc:sldMk cId="3407553109" sldId="426"/>
            <ac:spMk id="35" creationId="{8BFAD047-1F41-44E7-B388-2C53CD233E21}"/>
          </ac:spMkLst>
        </pc:spChg>
      </pc:sldChg>
      <pc:sldChg chg="addSp modSp add modAnim">
        <pc:chgData name="Sergey Parshin" userId="33371af5f60a0596" providerId="LiveId" clId="{4AC6BCC3-CBA3-4CEE-9432-4B635879503B}" dt="2019-09-29T16:30:10.316" v="3956"/>
        <pc:sldMkLst>
          <pc:docMk/>
          <pc:sldMk cId="2486889565" sldId="427"/>
        </pc:sldMkLst>
        <pc:spChg chg="mod">
          <ac:chgData name="Sergey Parshin" userId="33371af5f60a0596" providerId="LiveId" clId="{4AC6BCC3-CBA3-4CEE-9432-4B635879503B}" dt="2019-09-29T16:25:25.598" v="3808" actId="20577"/>
          <ac:spMkLst>
            <pc:docMk/>
            <pc:sldMk cId="2486889565" sldId="427"/>
            <ac:spMk id="11" creationId="{4B17319A-38E7-403C-83F7-A2BFC27F21EE}"/>
          </ac:spMkLst>
        </pc:spChg>
        <pc:spChg chg="mod">
          <ac:chgData name="Sergey Parshin" userId="33371af5f60a0596" providerId="LiveId" clId="{4AC6BCC3-CBA3-4CEE-9432-4B635879503B}" dt="2019-09-29T16:22:45.814" v="3738" actId="20577"/>
          <ac:spMkLst>
            <pc:docMk/>
            <pc:sldMk cId="2486889565" sldId="427"/>
            <ac:spMk id="19" creationId="{3A68F25D-CD03-499D-807E-7E9EEF6780B2}"/>
          </ac:spMkLst>
        </pc:spChg>
        <pc:spChg chg="mod">
          <ac:chgData name="Sergey Parshin" userId="33371af5f60a0596" providerId="LiveId" clId="{4AC6BCC3-CBA3-4CEE-9432-4B635879503B}" dt="2019-09-29T16:23:03.632" v="3744" actId="20577"/>
          <ac:spMkLst>
            <pc:docMk/>
            <pc:sldMk cId="2486889565" sldId="427"/>
            <ac:spMk id="20" creationId="{E0728066-7868-4863-A476-C9102C54E128}"/>
          </ac:spMkLst>
        </pc:spChg>
        <pc:spChg chg="mod">
          <ac:chgData name="Sergey Parshin" userId="33371af5f60a0596" providerId="LiveId" clId="{4AC6BCC3-CBA3-4CEE-9432-4B635879503B}" dt="2019-09-29T16:23:21.913" v="3756" actId="20577"/>
          <ac:spMkLst>
            <pc:docMk/>
            <pc:sldMk cId="2486889565" sldId="427"/>
            <ac:spMk id="21" creationId="{5AE49246-30B6-45F5-BEA6-38D41DA86C07}"/>
          </ac:spMkLst>
        </pc:spChg>
        <pc:spChg chg="mod">
          <ac:chgData name="Sergey Parshin" userId="33371af5f60a0596" providerId="LiveId" clId="{4AC6BCC3-CBA3-4CEE-9432-4B635879503B}" dt="2019-09-29T16:23:24.091" v="3758" actId="20577"/>
          <ac:spMkLst>
            <pc:docMk/>
            <pc:sldMk cId="2486889565" sldId="427"/>
            <ac:spMk id="22" creationId="{FBC85D3F-923D-4D79-A743-94E31855FB78}"/>
          </ac:spMkLst>
        </pc:spChg>
        <pc:spChg chg="mod">
          <ac:chgData name="Sergey Parshin" userId="33371af5f60a0596" providerId="LiveId" clId="{4AC6BCC3-CBA3-4CEE-9432-4B635879503B}" dt="2019-09-29T16:22:51.134" v="3742" actId="20577"/>
          <ac:spMkLst>
            <pc:docMk/>
            <pc:sldMk cId="2486889565" sldId="427"/>
            <ac:spMk id="25" creationId="{81A1E813-9F1F-4071-B58F-B3D088E1C147}"/>
          </ac:spMkLst>
        </pc:spChg>
        <pc:spChg chg="add mod">
          <ac:chgData name="Sergey Parshin" userId="33371af5f60a0596" providerId="LiveId" clId="{4AC6BCC3-CBA3-4CEE-9432-4B635879503B}" dt="2019-09-29T16:24:32.280" v="3785" actId="14100"/>
          <ac:spMkLst>
            <pc:docMk/>
            <pc:sldMk cId="2486889565" sldId="427"/>
            <ac:spMk id="27" creationId="{39D8FD61-572A-4279-BE95-DC7FD477166E}"/>
          </ac:spMkLst>
        </pc:spChg>
      </pc:sldChg>
    </pc:docChg>
  </pc:docChgLst>
  <pc:docChgLst>
    <pc:chgData name="Sergey Parshin" userId="33371af5f60a0596" providerId="LiveId" clId="{2B71633C-D4D0-43ED-92BE-328B485BCB48}"/>
    <pc:docChg chg="modSld">
      <pc:chgData name="Sergey Parshin" userId="33371af5f60a0596" providerId="LiveId" clId="{2B71633C-D4D0-43ED-92BE-328B485BCB48}" dt="2019-09-18T23:36:01.122" v="7" actId="20577"/>
      <pc:docMkLst>
        <pc:docMk/>
      </pc:docMkLst>
      <pc:sldChg chg="modSp modAnim">
        <pc:chgData name="Sergey Parshin" userId="33371af5f60a0596" providerId="LiveId" clId="{2B71633C-D4D0-43ED-92BE-328B485BCB48}" dt="2019-09-18T23:36:01.122" v="7" actId="20577"/>
        <pc:sldMkLst>
          <pc:docMk/>
          <pc:sldMk cId="271940115" sldId="313"/>
        </pc:sldMkLst>
        <pc:spChg chg="mod">
          <ac:chgData name="Sergey Parshin" userId="33371af5f60a0596" providerId="LiveId" clId="{2B71633C-D4D0-43ED-92BE-328B485BCB48}" dt="2019-09-18T23:36:01.122" v="7" actId="20577"/>
          <ac:spMkLst>
            <pc:docMk/>
            <pc:sldMk cId="271940115" sldId="313"/>
            <ac:spMk id="5" creationId="{4DB5E7A9-9C1F-4DE9-8149-899C44F7984E}"/>
          </ac:spMkLst>
        </pc:spChg>
      </pc:sldChg>
    </pc:docChg>
  </pc:docChgLst>
  <pc:docChgLst>
    <pc:chgData name="Sergey Parshin" userId="33371af5f60a0596" providerId="LiveId" clId="{37BBC7D6-AD57-4FDC-B193-FFDDF4B2C309}"/>
    <pc:docChg chg="undo custSel addSld delSld modSld">
      <pc:chgData name="Sergey Parshin" userId="33371af5f60a0596" providerId="LiveId" clId="{37BBC7D6-AD57-4FDC-B193-FFDDF4B2C309}" dt="2019-09-17T07:01:41.602" v="3542"/>
      <pc:docMkLst>
        <pc:docMk/>
      </pc:docMkLst>
      <pc:sldChg chg="delSp modSp delAnim">
        <pc:chgData name="Sergey Parshin" userId="33371af5f60a0596" providerId="LiveId" clId="{37BBC7D6-AD57-4FDC-B193-FFDDF4B2C309}" dt="2019-09-16T15:53:12.569" v="30" actId="20577"/>
        <pc:sldMkLst>
          <pc:docMk/>
          <pc:sldMk cId="2826191338" sldId="265"/>
        </pc:sldMkLst>
        <pc:spChg chg="mod">
          <ac:chgData name="Sergey Parshin" userId="33371af5f60a0596" providerId="LiveId" clId="{37BBC7D6-AD57-4FDC-B193-FFDDF4B2C309}" dt="2019-09-16T15:53:12.569" v="30" actId="20577"/>
          <ac:spMkLst>
            <pc:docMk/>
            <pc:sldMk cId="2826191338" sldId="265"/>
            <ac:spMk id="2" creationId="{DC538E4C-2D04-4FF0-85FF-D95C1D86B4C1}"/>
          </ac:spMkLst>
        </pc:spChg>
        <pc:picChg chg="del">
          <ac:chgData name="Sergey Parshin" userId="33371af5f60a0596" providerId="LiveId" clId="{37BBC7D6-AD57-4FDC-B193-FFDDF4B2C309}" dt="2019-09-16T15:53:01.019" v="0" actId="478"/>
          <ac:picMkLst>
            <pc:docMk/>
            <pc:sldMk cId="2826191338" sldId="265"/>
            <ac:picMk id="3" creationId="{D62E8493-376E-4C03-8BAE-FDBC43D6964F}"/>
          </ac:picMkLst>
        </pc:picChg>
      </pc:sldChg>
      <pc:sldChg chg="delSp modSp delAnim">
        <pc:chgData name="Sergey Parshin" userId="33371af5f60a0596" providerId="LiveId" clId="{37BBC7D6-AD57-4FDC-B193-FFDDF4B2C309}" dt="2019-09-16T15:53:26.636" v="38"/>
        <pc:sldMkLst>
          <pc:docMk/>
          <pc:sldMk cId="2373185344" sldId="267"/>
        </pc:sldMkLst>
        <pc:spChg chg="mod">
          <ac:chgData name="Sergey Parshin" userId="33371af5f60a0596" providerId="LiveId" clId="{37BBC7D6-AD57-4FDC-B193-FFDDF4B2C309}" dt="2019-09-16T15:53:26.636" v="38"/>
          <ac:spMkLst>
            <pc:docMk/>
            <pc:sldMk cId="2373185344" sldId="267"/>
            <ac:spMk id="2" creationId="{E57EA2F2-C127-47EF-BDEE-68E511750487}"/>
          </ac:spMkLst>
        </pc:spChg>
        <pc:picChg chg="del">
          <ac:chgData name="Sergey Parshin" userId="33371af5f60a0596" providerId="LiveId" clId="{37BBC7D6-AD57-4FDC-B193-FFDDF4B2C309}" dt="2019-09-16T15:53:22.662" v="31" actId="478"/>
          <ac:picMkLst>
            <pc:docMk/>
            <pc:sldMk cId="2373185344" sldId="267"/>
            <ac:picMk id="7" creationId="{0AAED952-0AD3-43A5-B696-939762F9E9F3}"/>
          </ac:picMkLst>
        </pc:picChg>
      </pc:sldChg>
      <pc:sldChg chg="addSp delSp modSp delAnim">
        <pc:chgData name="Sergey Parshin" userId="33371af5f60a0596" providerId="LiveId" clId="{37BBC7D6-AD57-4FDC-B193-FFDDF4B2C309}" dt="2019-09-16T15:53:41.936" v="41"/>
        <pc:sldMkLst>
          <pc:docMk/>
          <pc:sldMk cId="2208597520" sldId="286"/>
        </pc:sldMkLst>
        <pc:spChg chg="add mod">
          <ac:chgData name="Sergey Parshin" userId="33371af5f60a0596" providerId="LiveId" clId="{37BBC7D6-AD57-4FDC-B193-FFDDF4B2C309}" dt="2019-09-16T15:53:41.936" v="41"/>
          <ac:spMkLst>
            <pc:docMk/>
            <pc:sldMk cId="2208597520" sldId="286"/>
            <ac:spMk id="3" creationId="{BC1AF87E-40C1-4A40-ABC1-3A37132E3A1A}"/>
          </ac:spMkLst>
        </pc:spChg>
        <pc:picChg chg="del">
          <ac:chgData name="Sergey Parshin" userId="33371af5f60a0596" providerId="LiveId" clId="{37BBC7D6-AD57-4FDC-B193-FFDDF4B2C309}" dt="2019-09-16T15:53:37.645" v="39" actId="478"/>
          <ac:picMkLst>
            <pc:docMk/>
            <pc:sldMk cId="2208597520" sldId="286"/>
            <ac:picMk id="2" creationId="{9AF364CD-77F3-4D68-A4BA-8693E6F0C9D5}"/>
          </ac:picMkLst>
        </pc:picChg>
      </pc:sldChg>
      <pc:sldChg chg="addSp delSp modSp delAnim">
        <pc:chgData name="Sergey Parshin" userId="33371af5f60a0596" providerId="LiveId" clId="{37BBC7D6-AD57-4FDC-B193-FFDDF4B2C309}" dt="2019-09-16T15:53:51.603" v="44"/>
        <pc:sldMkLst>
          <pc:docMk/>
          <pc:sldMk cId="11628939" sldId="287"/>
        </pc:sldMkLst>
        <pc:spChg chg="add mod">
          <ac:chgData name="Sergey Parshin" userId="33371af5f60a0596" providerId="LiveId" clId="{37BBC7D6-AD57-4FDC-B193-FFDDF4B2C309}" dt="2019-09-16T15:53:51.603" v="44"/>
          <ac:spMkLst>
            <pc:docMk/>
            <pc:sldMk cId="11628939" sldId="287"/>
            <ac:spMk id="4" creationId="{8CDFD38F-8AFC-4217-870F-9CF178A16BF3}"/>
          </ac:spMkLst>
        </pc:spChg>
        <pc:picChg chg="del">
          <ac:chgData name="Sergey Parshin" userId="33371af5f60a0596" providerId="LiveId" clId="{37BBC7D6-AD57-4FDC-B193-FFDDF4B2C309}" dt="2019-09-16T15:53:48.610" v="42" actId="478"/>
          <ac:picMkLst>
            <pc:docMk/>
            <pc:sldMk cId="11628939" sldId="287"/>
            <ac:picMk id="2" creationId="{9689C4EC-E505-4A29-965D-3BC7902BA67E}"/>
          </ac:picMkLst>
        </pc:picChg>
      </pc:sldChg>
      <pc:sldChg chg="modSp">
        <pc:chgData name="Sergey Parshin" userId="33371af5f60a0596" providerId="LiveId" clId="{37BBC7D6-AD57-4FDC-B193-FFDDF4B2C309}" dt="2019-09-16T15:54:44.628" v="50" actId="14100"/>
        <pc:sldMkLst>
          <pc:docMk/>
          <pc:sldMk cId="1583393521" sldId="288"/>
        </pc:sldMkLst>
        <pc:picChg chg="mod">
          <ac:chgData name="Sergey Parshin" userId="33371af5f60a0596" providerId="LiveId" clId="{37BBC7D6-AD57-4FDC-B193-FFDDF4B2C309}" dt="2019-09-16T15:54:44.628" v="50" actId="14100"/>
          <ac:picMkLst>
            <pc:docMk/>
            <pc:sldMk cId="1583393521" sldId="288"/>
            <ac:picMk id="5" creationId="{D7D88839-C1B5-4808-9E2F-A29B19B5F4B4}"/>
          </ac:picMkLst>
        </pc:picChg>
      </pc:sldChg>
      <pc:sldChg chg="addSp delSp modSp delAnim">
        <pc:chgData name="Sergey Parshin" userId="33371af5f60a0596" providerId="LiveId" clId="{37BBC7D6-AD57-4FDC-B193-FFDDF4B2C309}" dt="2019-09-16T15:55:21.312" v="90"/>
        <pc:sldMkLst>
          <pc:docMk/>
          <pc:sldMk cId="3276019165" sldId="289"/>
        </pc:sldMkLst>
        <pc:spChg chg="add mod">
          <ac:chgData name="Sergey Parshin" userId="33371af5f60a0596" providerId="LiveId" clId="{37BBC7D6-AD57-4FDC-B193-FFDDF4B2C309}" dt="2019-09-16T15:55:11.371" v="89" actId="1076"/>
          <ac:spMkLst>
            <pc:docMk/>
            <pc:sldMk cId="3276019165" sldId="289"/>
            <ac:spMk id="3" creationId="{1E46D586-623C-41BA-A221-90319677E3D2}"/>
          </ac:spMkLst>
        </pc:spChg>
        <pc:spChg chg="add">
          <ac:chgData name="Sergey Parshin" userId="33371af5f60a0596" providerId="LiveId" clId="{37BBC7D6-AD57-4FDC-B193-FFDDF4B2C309}" dt="2019-09-16T15:55:21.312" v="90"/>
          <ac:spMkLst>
            <pc:docMk/>
            <pc:sldMk cId="3276019165" sldId="289"/>
            <ac:spMk id="6" creationId="{AAC169CD-2D16-4744-8808-BFAC93110918}"/>
          </ac:spMkLst>
        </pc:spChg>
        <pc:picChg chg="mod">
          <ac:chgData name="Sergey Parshin" userId="33371af5f60a0596" providerId="LiveId" clId="{37BBC7D6-AD57-4FDC-B193-FFDDF4B2C309}" dt="2019-09-16T15:55:04.707" v="88" actId="1035"/>
          <ac:picMkLst>
            <pc:docMk/>
            <pc:sldMk cId="3276019165" sldId="289"/>
            <ac:picMk id="4" creationId="{178E4B10-650D-49D3-B73E-EE5EA2D13F33}"/>
          </ac:picMkLst>
        </pc:picChg>
        <pc:picChg chg="del">
          <ac:chgData name="Sergey Parshin" userId="33371af5f60a0596" providerId="LiveId" clId="{37BBC7D6-AD57-4FDC-B193-FFDDF4B2C309}" dt="2019-09-16T15:53:59.227" v="45" actId="478"/>
          <ac:picMkLst>
            <pc:docMk/>
            <pc:sldMk cId="3276019165" sldId="289"/>
            <ac:picMk id="5" creationId="{85783F57-8305-49A7-9BAB-F490BA81FF90}"/>
          </ac:picMkLst>
        </pc:picChg>
      </pc:sldChg>
      <pc:sldChg chg="modSp add">
        <pc:chgData name="Sergey Parshin" userId="33371af5f60a0596" providerId="LiveId" clId="{37BBC7D6-AD57-4FDC-B193-FFDDF4B2C309}" dt="2019-09-16T15:56:58.825" v="100" actId="20577"/>
        <pc:sldMkLst>
          <pc:docMk/>
          <pc:sldMk cId="287068925" sldId="295"/>
        </pc:sldMkLst>
        <pc:spChg chg="mod">
          <ac:chgData name="Sergey Parshin" userId="33371af5f60a0596" providerId="LiveId" clId="{37BBC7D6-AD57-4FDC-B193-FFDDF4B2C309}" dt="2019-09-16T15:56:58.825" v="100" actId="20577"/>
          <ac:spMkLst>
            <pc:docMk/>
            <pc:sldMk cId="287068925" sldId="295"/>
            <ac:spMk id="2" creationId="{7E810F97-F104-452B-895B-A81F8A17CBFE}"/>
          </ac:spMkLst>
        </pc:spChg>
      </pc:sldChg>
      <pc:sldChg chg="delSp modSp add">
        <pc:chgData name="Sergey Parshin" userId="33371af5f60a0596" providerId="LiveId" clId="{37BBC7D6-AD57-4FDC-B193-FFDDF4B2C309}" dt="2019-09-16T16:00:53.099" v="140" actId="20577"/>
        <pc:sldMkLst>
          <pc:docMk/>
          <pc:sldMk cId="2608328336" sldId="296"/>
        </pc:sldMkLst>
        <pc:spChg chg="mod">
          <ac:chgData name="Sergey Parshin" userId="33371af5f60a0596" providerId="LiveId" clId="{37BBC7D6-AD57-4FDC-B193-FFDDF4B2C309}" dt="2019-09-16T16:00:53.099" v="140" actId="20577"/>
          <ac:spMkLst>
            <pc:docMk/>
            <pc:sldMk cId="2608328336" sldId="296"/>
            <ac:spMk id="2" creationId="{521D44BE-41B3-41AE-8087-6ECC2BAB0018}"/>
          </ac:spMkLst>
        </pc:spChg>
        <pc:spChg chg="del">
          <ac:chgData name="Sergey Parshin" userId="33371af5f60a0596" providerId="LiveId" clId="{37BBC7D6-AD57-4FDC-B193-FFDDF4B2C309}" dt="2019-09-16T15:58:42.544" v="104" actId="478"/>
          <ac:spMkLst>
            <pc:docMk/>
            <pc:sldMk cId="2608328336" sldId="296"/>
            <ac:spMk id="3" creationId="{09D80B6A-7C1F-46E8-8B07-7AFA2245B13E}"/>
          </ac:spMkLst>
        </pc:spChg>
      </pc:sldChg>
      <pc:sldChg chg="add del">
        <pc:chgData name="Sergey Parshin" userId="33371af5f60a0596" providerId="LiveId" clId="{37BBC7D6-AD57-4FDC-B193-FFDDF4B2C309}" dt="2019-09-16T15:58:34.223" v="102" actId="2696"/>
        <pc:sldMkLst>
          <pc:docMk/>
          <pc:sldMk cId="3667511370" sldId="296"/>
        </pc:sldMkLst>
      </pc:sldChg>
      <pc:sldChg chg="addSp modSp add">
        <pc:chgData name="Sergey Parshin" userId="33371af5f60a0596" providerId="LiveId" clId="{37BBC7D6-AD57-4FDC-B193-FFDDF4B2C309}" dt="2019-09-17T06:05:08.314" v="2376" actId="20577"/>
        <pc:sldMkLst>
          <pc:docMk/>
          <pc:sldMk cId="2717502027" sldId="297"/>
        </pc:sldMkLst>
        <pc:spChg chg="mod">
          <ac:chgData name="Sergey Parshin" userId="33371af5f60a0596" providerId="LiveId" clId="{37BBC7D6-AD57-4FDC-B193-FFDDF4B2C309}" dt="2019-09-16T16:16:13.749" v="755" actId="20577"/>
          <ac:spMkLst>
            <pc:docMk/>
            <pc:sldMk cId="2717502027" sldId="297"/>
            <ac:spMk id="2" creationId="{A073BF73-CFF9-4D6B-9712-01B3029C9127}"/>
          </ac:spMkLst>
        </pc:spChg>
        <pc:spChg chg="mod">
          <ac:chgData name="Sergey Parshin" userId="33371af5f60a0596" providerId="LiveId" clId="{37BBC7D6-AD57-4FDC-B193-FFDDF4B2C309}" dt="2019-09-16T16:10:11.510" v="554" actId="1076"/>
          <ac:spMkLst>
            <pc:docMk/>
            <pc:sldMk cId="2717502027" sldId="297"/>
            <ac:spMk id="3" creationId="{D0E3675E-152A-49AA-AC53-D6ACEEF3DF63}"/>
          </ac:spMkLst>
        </pc:spChg>
        <pc:spChg chg="add mod">
          <ac:chgData name="Sergey Parshin" userId="33371af5f60a0596" providerId="LiveId" clId="{37BBC7D6-AD57-4FDC-B193-FFDDF4B2C309}" dt="2019-09-17T06:05:08.314" v="2376" actId="20577"/>
          <ac:spMkLst>
            <pc:docMk/>
            <pc:sldMk cId="2717502027" sldId="297"/>
            <ac:spMk id="6" creationId="{6D831B66-F8D7-4388-B39C-89DDCB85ADB7}"/>
          </ac:spMkLst>
        </pc:spChg>
        <pc:graphicFrameChg chg="add mod modGraphic">
          <ac:chgData name="Sergey Parshin" userId="33371af5f60a0596" providerId="LiveId" clId="{37BBC7D6-AD57-4FDC-B193-FFDDF4B2C309}" dt="2019-09-17T06:04:57.360" v="2371" actId="1076"/>
          <ac:graphicFrameMkLst>
            <pc:docMk/>
            <pc:sldMk cId="2717502027" sldId="297"/>
            <ac:graphicFrameMk id="4" creationId="{89C01078-4F99-4369-ADE5-7D73256A2EFE}"/>
          </ac:graphicFrameMkLst>
        </pc:graphicFrameChg>
      </pc:sldChg>
      <pc:sldChg chg="addSp delSp modSp add">
        <pc:chgData name="Sergey Parshin" userId="33371af5f60a0596" providerId="LiveId" clId="{37BBC7D6-AD57-4FDC-B193-FFDDF4B2C309}" dt="2019-09-17T06:13:28.819" v="2819" actId="6549"/>
        <pc:sldMkLst>
          <pc:docMk/>
          <pc:sldMk cId="1251027965" sldId="298"/>
        </pc:sldMkLst>
        <pc:spChg chg="del mod">
          <ac:chgData name="Sergey Parshin" userId="33371af5f60a0596" providerId="LiveId" clId="{37BBC7D6-AD57-4FDC-B193-FFDDF4B2C309}" dt="2019-09-16T16:22:32.241" v="1225" actId="478"/>
          <ac:spMkLst>
            <pc:docMk/>
            <pc:sldMk cId="1251027965" sldId="298"/>
            <ac:spMk id="2" creationId="{D12D2F3D-487F-47A2-B724-501F99806798}"/>
          </ac:spMkLst>
        </pc:spChg>
        <pc:spChg chg="mod">
          <ac:chgData name="Sergey Parshin" userId="33371af5f60a0596" providerId="LiveId" clId="{37BBC7D6-AD57-4FDC-B193-FFDDF4B2C309}" dt="2019-09-17T06:13:28.819" v="2819" actId="6549"/>
          <ac:spMkLst>
            <pc:docMk/>
            <pc:sldMk cId="1251027965" sldId="298"/>
            <ac:spMk id="3" creationId="{66D176DF-BC56-416D-93EB-2F1AD331B11E}"/>
          </ac:spMkLst>
        </pc:spChg>
        <pc:spChg chg="add del mod">
          <ac:chgData name="Sergey Parshin" userId="33371af5f60a0596" providerId="LiveId" clId="{37BBC7D6-AD57-4FDC-B193-FFDDF4B2C309}" dt="2019-09-16T16:22:35.544" v="1226" actId="478"/>
          <ac:spMkLst>
            <pc:docMk/>
            <pc:sldMk cId="1251027965" sldId="298"/>
            <ac:spMk id="6" creationId="{33B7B0E4-14AA-47B6-96DD-1F3F701A9384}"/>
          </ac:spMkLst>
        </pc:spChg>
        <pc:graphicFrameChg chg="add mod modGraphic">
          <ac:chgData name="Sergey Parshin" userId="33371af5f60a0596" providerId="LiveId" clId="{37BBC7D6-AD57-4FDC-B193-FFDDF4B2C309}" dt="2019-09-17T06:05:31.731" v="2387" actId="20577"/>
          <ac:graphicFrameMkLst>
            <pc:docMk/>
            <pc:sldMk cId="1251027965" sldId="298"/>
            <ac:graphicFrameMk id="4" creationId="{AD943A6F-2AB9-4466-906F-ACBD9ACDF95C}"/>
          </ac:graphicFrameMkLst>
        </pc:graphicFrameChg>
      </pc:sldChg>
      <pc:sldChg chg="addSp delSp modSp add">
        <pc:chgData name="Sergey Parshin" userId="33371af5f60a0596" providerId="LiveId" clId="{37BBC7D6-AD57-4FDC-B193-FFDDF4B2C309}" dt="2019-09-17T06:22:11.685" v="2981" actId="20577"/>
        <pc:sldMkLst>
          <pc:docMk/>
          <pc:sldMk cId="3392391278" sldId="299"/>
        </pc:sldMkLst>
        <pc:spChg chg="del">
          <ac:chgData name="Sergey Parshin" userId="33371af5f60a0596" providerId="LiveId" clId="{37BBC7D6-AD57-4FDC-B193-FFDDF4B2C309}" dt="2019-09-16T16:32:08.873" v="1696" actId="478"/>
          <ac:spMkLst>
            <pc:docMk/>
            <pc:sldMk cId="3392391278" sldId="299"/>
            <ac:spMk id="2" creationId="{F21C1477-2A6F-49FF-8DFD-A98B59F029AC}"/>
          </ac:spMkLst>
        </pc:spChg>
        <pc:spChg chg="del">
          <ac:chgData name="Sergey Parshin" userId="33371af5f60a0596" providerId="LiveId" clId="{37BBC7D6-AD57-4FDC-B193-FFDDF4B2C309}" dt="2019-09-16T16:32:12.139" v="1697" actId="478"/>
          <ac:spMkLst>
            <pc:docMk/>
            <pc:sldMk cId="3392391278" sldId="299"/>
            <ac:spMk id="3" creationId="{1FDAB509-B65D-40DD-9D52-C59A654B27E2}"/>
          </ac:spMkLst>
        </pc:spChg>
        <pc:spChg chg="add mod">
          <ac:chgData name="Sergey Parshin" userId="33371af5f60a0596" providerId="LiveId" clId="{37BBC7D6-AD57-4FDC-B193-FFDDF4B2C309}" dt="2019-09-17T06:22:11.685" v="2981" actId="20577"/>
          <ac:spMkLst>
            <pc:docMk/>
            <pc:sldMk cId="3392391278" sldId="299"/>
            <ac:spMk id="4" creationId="{6F379738-DEF9-4AFD-931B-817DE9E34C7A}"/>
          </ac:spMkLst>
        </pc:spChg>
      </pc:sldChg>
      <pc:sldChg chg="addSp delSp modSp add">
        <pc:chgData name="Sergey Parshin" userId="33371af5f60a0596" providerId="LiveId" clId="{37BBC7D6-AD57-4FDC-B193-FFDDF4B2C309}" dt="2019-09-17T06:26:03.347" v="3011" actId="1076"/>
        <pc:sldMkLst>
          <pc:docMk/>
          <pc:sldMk cId="254313595" sldId="300"/>
        </pc:sldMkLst>
        <pc:spChg chg="add del">
          <ac:chgData name="Sergey Parshin" userId="33371af5f60a0596" providerId="LiveId" clId="{37BBC7D6-AD57-4FDC-B193-FFDDF4B2C309}" dt="2019-09-16T16:43:57.129" v="2218"/>
          <ac:spMkLst>
            <pc:docMk/>
            <pc:sldMk cId="254313595" sldId="300"/>
            <ac:spMk id="2" creationId="{8BEC4FAE-AF8A-41E5-924F-D2FD0D2007C3}"/>
          </ac:spMkLst>
        </pc:spChg>
        <pc:spChg chg="add mod">
          <ac:chgData name="Sergey Parshin" userId="33371af5f60a0596" providerId="LiveId" clId="{37BBC7D6-AD57-4FDC-B193-FFDDF4B2C309}" dt="2019-09-17T06:25:28.897" v="3008" actId="207"/>
          <ac:spMkLst>
            <pc:docMk/>
            <pc:sldMk cId="254313595" sldId="300"/>
            <ac:spMk id="3" creationId="{A8FAEFFA-0636-4D6D-8913-B425C786D5B5}"/>
          </ac:spMkLst>
        </pc:spChg>
        <pc:picChg chg="add mod">
          <ac:chgData name="Sergey Parshin" userId="33371af5f60a0596" providerId="LiveId" clId="{37BBC7D6-AD57-4FDC-B193-FFDDF4B2C309}" dt="2019-09-17T06:26:03.347" v="3011" actId="1076"/>
          <ac:picMkLst>
            <pc:docMk/>
            <pc:sldMk cId="254313595" sldId="300"/>
            <ac:picMk id="2" creationId="{51AD2B70-87F5-465C-8EBB-FCF1297AD383}"/>
          </ac:picMkLst>
        </pc:picChg>
      </pc:sldChg>
      <pc:sldChg chg="modSp add">
        <pc:chgData name="Sergey Parshin" userId="33371af5f60a0596" providerId="LiveId" clId="{37BBC7D6-AD57-4FDC-B193-FFDDF4B2C309}" dt="2019-09-16T16:48:03.215" v="2356" actId="20577"/>
        <pc:sldMkLst>
          <pc:docMk/>
          <pc:sldMk cId="174754167" sldId="301"/>
        </pc:sldMkLst>
        <pc:spChg chg="mod">
          <ac:chgData name="Sergey Parshin" userId="33371af5f60a0596" providerId="LiveId" clId="{37BBC7D6-AD57-4FDC-B193-FFDDF4B2C309}" dt="2019-09-16T16:48:03.215" v="2356" actId="20577"/>
          <ac:spMkLst>
            <pc:docMk/>
            <pc:sldMk cId="174754167" sldId="301"/>
            <ac:spMk id="2" creationId="{480C31CB-9208-4CA7-BE15-969A90782B4E}"/>
          </ac:spMkLst>
        </pc:spChg>
        <pc:spChg chg="mod">
          <ac:chgData name="Sergey Parshin" userId="33371af5f60a0596" providerId="LiveId" clId="{37BBC7D6-AD57-4FDC-B193-FFDDF4B2C309}" dt="2019-09-16T16:47:48.168" v="2355" actId="20577"/>
          <ac:spMkLst>
            <pc:docMk/>
            <pc:sldMk cId="174754167" sldId="301"/>
            <ac:spMk id="3" creationId="{C36A5CCE-6139-492C-A460-C0EC3BEFC243}"/>
          </ac:spMkLst>
        </pc:spChg>
      </pc:sldChg>
      <pc:sldChg chg="addSp delSp modSp add setBg">
        <pc:chgData name="Sergey Parshin" userId="33371af5f60a0596" providerId="LiveId" clId="{37BBC7D6-AD57-4FDC-B193-FFDDF4B2C309}" dt="2019-09-17T06:33:12.104" v="3133" actId="20577"/>
        <pc:sldMkLst>
          <pc:docMk/>
          <pc:sldMk cId="4284440756" sldId="302"/>
        </pc:sldMkLst>
        <pc:spChg chg="add mod">
          <ac:chgData name="Sergey Parshin" userId="33371af5f60a0596" providerId="LiveId" clId="{37BBC7D6-AD57-4FDC-B193-FFDDF4B2C309}" dt="2019-09-17T06:30:50.837" v="3077" actId="20577"/>
          <ac:spMkLst>
            <pc:docMk/>
            <pc:sldMk cId="4284440756" sldId="302"/>
            <ac:spMk id="4" creationId="{B623704A-251F-467B-B55B-749F01DE10DA}"/>
          </ac:spMkLst>
        </pc:spChg>
        <pc:spChg chg="add mod">
          <ac:chgData name="Sergey Parshin" userId="33371af5f60a0596" providerId="LiveId" clId="{37BBC7D6-AD57-4FDC-B193-FFDDF4B2C309}" dt="2019-09-17T06:33:12.104" v="3133" actId="20577"/>
          <ac:spMkLst>
            <pc:docMk/>
            <pc:sldMk cId="4284440756" sldId="302"/>
            <ac:spMk id="6" creationId="{F55BB792-F1B8-4C66-940A-1FD634A9A144}"/>
          </ac:spMkLst>
        </pc:spChg>
        <pc:graphicFrameChg chg="add mod modGraphic">
          <ac:chgData name="Sergey Parshin" userId="33371af5f60a0596" providerId="LiveId" clId="{37BBC7D6-AD57-4FDC-B193-FFDDF4B2C309}" dt="2019-09-17T06:31:39.846" v="3093" actId="14734"/>
          <ac:graphicFrameMkLst>
            <pc:docMk/>
            <pc:sldMk cId="4284440756" sldId="302"/>
            <ac:graphicFrameMk id="5" creationId="{7097C23E-3DCE-47FE-A47E-BCC08EEC8024}"/>
          </ac:graphicFrameMkLst>
        </pc:graphicFrameChg>
        <pc:picChg chg="add mod">
          <ac:chgData name="Sergey Parshin" userId="33371af5f60a0596" providerId="LiveId" clId="{37BBC7D6-AD57-4FDC-B193-FFDDF4B2C309}" dt="2019-09-17T06:32:32.984" v="3094" actId="14100"/>
          <ac:picMkLst>
            <pc:docMk/>
            <pc:sldMk cId="4284440756" sldId="302"/>
            <ac:picMk id="2" creationId="{1F81A49C-4C5C-4D48-8F4D-658581C93556}"/>
          </ac:picMkLst>
        </pc:picChg>
        <pc:picChg chg="add del mod">
          <ac:chgData name="Sergey Parshin" userId="33371af5f60a0596" providerId="LiveId" clId="{37BBC7D6-AD57-4FDC-B193-FFDDF4B2C309}" dt="2019-09-17T06:26:31.768" v="3012" actId="478"/>
          <ac:picMkLst>
            <pc:docMk/>
            <pc:sldMk cId="4284440756" sldId="302"/>
            <ac:picMk id="3" creationId="{0B51BACC-9A0C-4D91-A632-DD59794B7FE6}"/>
          </ac:picMkLst>
        </pc:picChg>
      </pc:sldChg>
      <pc:sldChg chg="addSp delSp modSp add">
        <pc:chgData name="Sergey Parshin" userId="33371af5f60a0596" providerId="LiveId" clId="{37BBC7D6-AD57-4FDC-B193-FFDDF4B2C309}" dt="2019-09-17T06:41:38.356" v="3293" actId="1076"/>
        <pc:sldMkLst>
          <pc:docMk/>
          <pc:sldMk cId="409242253" sldId="303"/>
        </pc:sldMkLst>
        <pc:spChg chg="mod">
          <ac:chgData name="Sergey Parshin" userId="33371af5f60a0596" providerId="LiveId" clId="{37BBC7D6-AD57-4FDC-B193-FFDDF4B2C309}" dt="2019-09-17T06:34:06.690" v="3183" actId="20577"/>
          <ac:spMkLst>
            <pc:docMk/>
            <pc:sldMk cId="409242253" sldId="303"/>
            <ac:spMk id="2" creationId="{23FFEEA7-658B-44FC-B271-8347E975E28F}"/>
          </ac:spMkLst>
        </pc:spChg>
        <pc:spChg chg="add mod">
          <ac:chgData name="Sergey Parshin" userId="33371af5f60a0596" providerId="LiveId" clId="{37BBC7D6-AD57-4FDC-B193-FFDDF4B2C309}" dt="2019-09-17T06:39:39.887" v="3252" actId="207"/>
          <ac:spMkLst>
            <pc:docMk/>
            <pc:sldMk cId="409242253" sldId="303"/>
            <ac:spMk id="7" creationId="{42118CFB-7652-4504-830D-EAB581BC59C8}"/>
          </ac:spMkLst>
        </pc:spChg>
        <pc:spChg chg="add mod">
          <ac:chgData name="Sergey Parshin" userId="33371af5f60a0596" providerId="LiveId" clId="{37BBC7D6-AD57-4FDC-B193-FFDDF4B2C309}" dt="2019-09-17T06:41:38.356" v="3293" actId="1076"/>
          <ac:spMkLst>
            <pc:docMk/>
            <pc:sldMk cId="409242253" sldId="303"/>
            <ac:spMk id="13" creationId="{E043EB23-46B7-4BE0-9C38-F3EBA85F52E4}"/>
          </ac:spMkLst>
        </pc:spChg>
        <pc:picChg chg="add mod">
          <ac:chgData name="Sergey Parshin" userId="33371af5f60a0596" providerId="LiveId" clId="{37BBC7D6-AD57-4FDC-B193-FFDDF4B2C309}" dt="2019-09-17T06:36:55.504" v="3186" actId="1076"/>
          <ac:picMkLst>
            <pc:docMk/>
            <pc:sldMk cId="409242253" sldId="303"/>
            <ac:picMk id="4" creationId="{2AF132E7-9738-40CA-9A42-31A58E610593}"/>
          </ac:picMkLst>
        </pc:picChg>
        <pc:picChg chg="add mod">
          <ac:chgData name="Sergey Parshin" userId="33371af5f60a0596" providerId="LiveId" clId="{37BBC7D6-AD57-4FDC-B193-FFDDF4B2C309}" dt="2019-09-17T06:37:21.928" v="3191" actId="1076"/>
          <ac:picMkLst>
            <pc:docMk/>
            <pc:sldMk cId="409242253" sldId="303"/>
            <ac:picMk id="6" creationId="{E586B334-AB86-4F2D-AC73-F9D633F1CE37}"/>
          </ac:picMkLst>
        </pc:picChg>
        <pc:cxnChg chg="add del mod">
          <ac:chgData name="Sergey Parshin" userId="33371af5f60a0596" providerId="LiveId" clId="{37BBC7D6-AD57-4FDC-B193-FFDDF4B2C309}" dt="2019-09-17T06:38:40.096" v="3226" actId="11529"/>
          <ac:cxnSpMkLst>
            <pc:docMk/>
            <pc:sldMk cId="409242253" sldId="303"/>
            <ac:cxnSpMk id="9" creationId="{CEED4482-430B-415F-AC1A-6BC6E1A02BCD}"/>
          </ac:cxnSpMkLst>
        </pc:cxnChg>
        <pc:cxnChg chg="add mod">
          <ac:chgData name="Sergey Parshin" userId="33371af5f60a0596" providerId="LiveId" clId="{37BBC7D6-AD57-4FDC-B193-FFDDF4B2C309}" dt="2019-09-17T06:39:32.347" v="3251" actId="692"/>
          <ac:cxnSpMkLst>
            <pc:docMk/>
            <pc:sldMk cId="409242253" sldId="303"/>
            <ac:cxnSpMk id="12" creationId="{AE46D6BC-F07B-4881-8731-E2DE91D8ED8D}"/>
          </ac:cxnSpMkLst>
        </pc:cxnChg>
      </pc:sldChg>
      <pc:sldChg chg="add del">
        <pc:chgData name="Sergey Parshin" userId="33371af5f60a0596" providerId="LiveId" clId="{37BBC7D6-AD57-4FDC-B193-FFDDF4B2C309}" dt="2019-09-17T06:33:44.882" v="3135" actId="2696"/>
        <pc:sldMkLst>
          <pc:docMk/>
          <pc:sldMk cId="1695202781" sldId="303"/>
        </pc:sldMkLst>
      </pc:sldChg>
      <pc:sldChg chg="addSp delSp modSp add">
        <pc:chgData name="Sergey Parshin" userId="33371af5f60a0596" providerId="LiveId" clId="{37BBC7D6-AD57-4FDC-B193-FFDDF4B2C309}" dt="2019-09-17T06:46:24.698" v="3343" actId="1582"/>
        <pc:sldMkLst>
          <pc:docMk/>
          <pc:sldMk cId="1213593386" sldId="304"/>
        </pc:sldMkLst>
        <pc:spChg chg="mod">
          <ac:chgData name="Sergey Parshin" userId="33371af5f60a0596" providerId="LiveId" clId="{37BBC7D6-AD57-4FDC-B193-FFDDF4B2C309}" dt="2019-09-17T06:40:26.553" v="3275" actId="20577"/>
          <ac:spMkLst>
            <pc:docMk/>
            <pc:sldMk cId="1213593386" sldId="304"/>
            <ac:spMk id="2" creationId="{FC5E30B2-D693-4098-B2BC-BD156DD07598}"/>
          </ac:spMkLst>
        </pc:spChg>
        <pc:spChg chg="add del">
          <ac:chgData name="Sergey Parshin" userId="33371af5f60a0596" providerId="LiveId" clId="{37BBC7D6-AD57-4FDC-B193-FFDDF4B2C309}" dt="2019-09-17T06:43:19.098" v="3295"/>
          <ac:spMkLst>
            <pc:docMk/>
            <pc:sldMk cId="1213593386" sldId="304"/>
            <ac:spMk id="3" creationId="{5975B100-FEA6-444B-997C-26C4315D509F}"/>
          </ac:spMkLst>
        </pc:spChg>
        <pc:spChg chg="add mod">
          <ac:chgData name="Sergey Parshin" userId="33371af5f60a0596" providerId="LiveId" clId="{37BBC7D6-AD57-4FDC-B193-FFDDF4B2C309}" dt="2019-09-17T06:44:16.415" v="3316" actId="1076"/>
          <ac:spMkLst>
            <pc:docMk/>
            <pc:sldMk cId="1213593386" sldId="304"/>
            <ac:spMk id="6" creationId="{E70B038E-FA44-47CF-A919-702314D7358A}"/>
          </ac:spMkLst>
        </pc:spChg>
        <pc:spChg chg="add del">
          <ac:chgData name="Sergey Parshin" userId="33371af5f60a0596" providerId="LiveId" clId="{37BBC7D6-AD57-4FDC-B193-FFDDF4B2C309}" dt="2019-09-17T06:45:25.546" v="3318"/>
          <ac:spMkLst>
            <pc:docMk/>
            <pc:sldMk cId="1213593386" sldId="304"/>
            <ac:spMk id="7" creationId="{4CD4B383-18DF-4637-AF9D-E6A18E1087E8}"/>
          </ac:spMkLst>
        </pc:spChg>
        <pc:spChg chg="add mod">
          <ac:chgData name="Sergey Parshin" userId="33371af5f60a0596" providerId="LiveId" clId="{37BBC7D6-AD57-4FDC-B193-FFDDF4B2C309}" dt="2019-09-17T06:45:43.977" v="3339" actId="1076"/>
          <ac:spMkLst>
            <pc:docMk/>
            <pc:sldMk cId="1213593386" sldId="304"/>
            <ac:spMk id="8" creationId="{88767943-F4AB-4956-AA1C-E4BBD73F9FD7}"/>
          </ac:spMkLst>
        </pc:spChg>
        <pc:picChg chg="add mod">
          <ac:chgData name="Sergey Parshin" userId="33371af5f60a0596" providerId="LiveId" clId="{37BBC7D6-AD57-4FDC-B193-FFDDF4B2C309}" dt="2019-09-17T06:43:51.913" v="3298" actId="1076"/>
          <ac:picMkLst>
            <pc:docMk/>
            <pc:sldMk cId="1213593386" sldId="304"/>
            <ac:picMk id="5" creationId="{A9453C4E-8204-493D-899A-0C4CD4564003}"/>
          </ac:picMkLst>
        </pc:picChg>
        <pc:cxnChg chg="add del mod">
          <ac:chgData name="Sergey Parshin" userId="33371af5f60a0596" providerId="LiveId" clId="{37BBC7D6-AD57-4FDC-B193-FFDDF4B2C309}" dt="2019-09-17T06:46:00.109" v="3341" actId="11529"/>
          <ac:cxnSpMkLst>
            <pc:docMk/>
            <pc:sldMk cId="1213593386" sldId="304"/>
            <ac:cxnSpMk id="10" creationId="{1BA0E9FF-F2D5-4A00-8AFE-F5DDCB086E03}"/>
          </ac:cxnSpMkLst>
        </pc:cxnChg>
        <pc:cxnChg chg="add mod">
          <ac:chgData name="Sergey Parshin" userId="33371af5f60a0596" providerId="LiveId" clId="{37BBC7D6-AD57-4FDC-B193-FFDDF4B2C309}" dt="2019-09-17T06:46:24.698" v="3343" actId="1582"/>
          <ac:cxnSpMkLst>
            <pc:docMk/>
            <pc:sldMk cId="1213593386" sldId="304"/>
            <ac:cxnSpMk id="12" creationId="{F6460B51-85A1-492E-B5A0-00F497BFD6B8}"/>
          </ac:cxnSpMkLst>
        </pc:cxnChg>
      </pc:sldChg>
      <pc:sldChg chg="addSp modSp add">
        <pc:chgData name="Sergey Parshin" userId="33371af5f60a0596" providerId="LiveId" clId="{37BBC7D6-AD57-4FDC-B193-FFDDF4B2C309}" dt="2019-09-17T06:56:53.817" v="3537" actId="1076"/>
        <pc:sldMkLst>
          <pc:docMk/>
          <pc:sldMk cId="1454976093" sldId="305"/>
        </pc:sldMkLst>
        <pc:spChg chg="mod">
          <ac:chgData name="Sergey Parshin" userId="33371af5f60a0596" providerId="LiveId" clId="{37BBC7D6-AD57-4FDC-B193-FFDDF4B2C309}" dt="2019-09-17T06:56:53.817" v="3537" actId="1076"/>
          <ac:spMkLst>
            <pc:docMk/>
            <pc:sldMk cId="1454976093" sldId="305"/>
            <ac:spMk id="2" creationId="{F89B0175-DED8-40D3-A3E1-E07433199954}"/>
          </ac:spMkLst>
        </pc:spChg>
        <pc:spChg chg="add mod">
          <ac:chgData name="Sergey Parshin" userId="33371af5f60a0596" providerId="LiveId" clId="{37BBC7D6-AD57-4FDC-B193-FFDDF4B2C309}" dt="2019-09-17T06:56:07.462" v="3532" actId="1076"/>
          <ac:spMkLst>
            <pc:docMk/>
            <pc:sldMk cId="1454976093" sldId="305"/>
            <ac:spMk id="4" creationId="{5EA36525-C334-4938-A7FF-AA84FD846182}"/>
          </ac:spMkLst>
        </pc:spChg>
        <pc:picChg chg="add mod">
          <ac:chgData name="Sergey Parshin" userId="33371af5f60a0596" providerId="LiveId" clId="{37BBC7D6-AD57-4FDC-B193-FFDDF4B2C309}" dt="2019-09-17T06:56:12.088" v="3533" actId="1076"/>
          <ac:picMkLst>
            <pc:docMk/>
            <pc:sldMk cId="1454976093" sldId="305"/>
            <ac:picMk id="3" creationId="{97168D68-79AB-4B69-B3F9-72F18661E999}"/>
          </ac:picMkLst>
        </pc:picChg>
        <pc:picChg chg="add mod">
          <ac:chgData name="Sergey Parshin" userId="33371af5f60a0596" providerId="LiveId" clId="{37BBC7D6-AD57-4FDC-B193-FFDDF4B2C309}" dt="2019-09-17T06:56:20.980" v="3534" actId="1076"/>
          <ac:picMkLst>
            <pc:docMk/>
            <pc:sldMk cId="1454976093" sldId="305"/>
            <ac:picMk id="5" creationId="{61CDD06F-865B-4D47-BE63-552FBC2BC56D}"/>
          </ac:picMkLst>
        </pc:picChg>
      </pc:sldChg>
      <pc:sldChg chg="addSp delSp modSp add">
        <pc:chgData name="Sergey Parshin" userId="33371af5f60a0596" providerId="LiveId" clId="{37BBC7D6-AD57-4FDC-B193-FFDDF4B2C309}" dt="2019-09-17T07:01:41.602" v="3542"/>
        <pc:sldMkLst>
          <pc:docMk/>
          <pc:sldMk cId="2898091684" sldId="306"/>
        </pc:sldMkLst>
        <pc:spChg chg="del mod">
          <ac:chgData name="Sergey Parshin" userId="33371af5f60a0596" providerId="LiveId" clId="{37BBC7D6-AD57-4FDC-B193-FFDDF4B2C309}" dt="2019-09-17T06:57:15.876" v="3540" actId="478"/>
          <ac:spMkLst>
            <pc:docMk/>
            <pc:sldMk cId="2898091684" sldId="306"/>
            <ac:spMk id="2" creationId="{F1586875-E992-4F45-BDDE-003C0EC183DA}"/>
          </ac:spMkLst>
        </pc:spChg>
        <pc:spChg chg="add del mod">
          <ac:chgData name="Sergey Parshin" userId="33371af5f60a0596" providerId="LiveId" clId="{37BBC7D6-AD57-4FDC-B193-FFDDF4B2C309}" dt="2019-09-17T06:57:18.682" v="3541" actId="478"/>
          <ac:spMkLst>
            <pc:docMk/>
            <pc:sldMk cId="2898091684" sldId="306"/>
            <ac:spMk id="4" creationId="{04FD1425-0517-4343-96A4-0E5020807769}"/>
          </ac:spMkLst>
        </pc:spChg>
        <pc:picChg chg="add">
          <ac:chgData name="Sergey Parshin" userId="33371af5f60a0596" providerId="LiveId" clId="{37BBC7D6-AD57-4FDC-B193-FFDDF4B2C309}" dt="2019-09-17T07:01:41.602" v="3542"/>
          <ac:picMkLst>
            <pc:docMk/>
            <pc:sldMk cId="2898091684" sldId="306"/>
            <ac:picMk id="5" creationId="{A2383FD5-61BB-48E7-A760-08042E44B9DC}"/>
          </ac:picMkLst>
        </pc:picChg>
      </pc:sldChg>
    </pc:docChg>
  </pc:docChgLst>
  <pc:docChgLst>
    <pc:chgData name="Sergey Parshin" userId="33371af5f60a0596" providerId="LiveId" clId="{4C2927C7-F4F7-483B-BF0F-FFB5EC916485}"/>
    <pc:docChg chg="undo custSel addSld delSld modSld">
      <pc:chgData name="Sergey Parshin" userId="33371af5f60a0596" providerId="LiveId" clId="{4C2927C7-F4F7-483B-BF0F-FFB5EC916485}" dt="2019-09-29T23:09:46.896" v="714" actId="2711"/>
      <pc:docMkLst>
        <pc:docMk/>
      </pc:docMkLst>
      <pc:sldChg chg="modSp">
        <pc:chgData name="Sergey Parshin" userId="33371af5f60a0596" providerId="LiveId" clId="{4C2927C7-F4F7-483B-BF0F-FFB5EC916485}" dt="2019-09-29T23:09:46.896" v="714" actId="2711"/>
        <pc:sldMkLst>
          <pc:docMk/>
          <pc:sldMk cId="2678165193" sldId="259"/>
        </pc:sldMkLst>
        <pc:spChg chg="mod">
          <ac:chgData name="Sergey Parshin" userId="33371af5f60a0596" providerId="LiveId" clId="{4C2927C7-F4F7-483B-BF0F-FFB5EC916485}" dt="2019-09-29T23:09:46.896" v="714" actId="2711"/>
          <ac:spMkLst>
            <pc:docMk/>
            <pc:sldMk cId="2678165193" sldId="259"/>
            <ac:spMk id="3" creationId="{C631B461-71A6-4BAA-A8EE-7AC4D07B6A5D}"/>
          </ac:spMkLst>
        </pc:spChg>
      </pc:sldChg>
      <pc:sldChg chg="delSp modSp">
        <pc:chgData name="Sergey Parshin" userId="33371af5f60a0596" providerId="LiveId" clId="{4C2927C7-F4F7-483B-BF0F-FFB5EC916485}" dt="2019-09-29T22:29:54.072" v="501" actId="20577"/>
        <pc:sldMkLst>
          <pc:docMk/>
          <pc:sldMk cId="3859293396" sldId="369"/>
        </pc:sldMkLst>
        <pc:spChg chg="del mod">
          <ac:chgData name="Sergey Parshin" userId="33371af5f60a0596" providerId="LiveId" clId="{4C2927C7-F4F7-483B-BF0F-FFB5EC916485}" dt="2019-09-29T22:29:47.188" v="479" actId="478"/>
          <ac:spMkLst>
            <pc:docMk/>
            <pc:sldMk cId="3859293396" sldId="369"/>
            <ac:spMk id="4" creationId="{3129E5BA-FC3A-4F6A-9189-CA9702697AEC}"/>
          </ac:spMkLst>
        </pc:spChg>
        <pc:spChg chg="mod">
          <ac:chgData name="Sergey Parshin" userId="33371af5f60a0596" providerId="LiveId" clId="{4C2927C7-F4F7-483B-BF0F-FFB5EC916485}" dt="2019-09-29T22:29:54.072" v="501" actId="20577"/>
          <ac:spMkLst>
            <pc:docMk/>
            <pc:sldMk cId="3859293396" sldId="369"/>
            <ac:spMk id="12" creationId="{172ABDF3-24EE-4FD2-A320-844ACE6A0D5D}"/>
          </ac:spMkLst>
        </pc:spChg>
      </pc:sldChg>
      <pc:sldChg chg="del">
        <pc:chgData name="Sergey Parshin" userId="33371af5f60a0596" providerId="LiveId" clId="{4C2927C7-F4F7-483B-BF0F-FFB5EC916485}" dt="2019-09-29T22:28:59.710" v="469" actId="2696"/>
        <pc:sldMkLst>
          <pc:docMk/>
          <pc:sldMk cId="744399594" sldId="373"/>
        </pc:sldMkLst>
      </pc:sldChg>
      <pc:sldChg chg="add">
        <pc:chgData name="Sergey Parshin" userId="33371af5f60a0596" providerId="LiveId" clId="{4C2927C7-F4F7-483B-BF0F-FFB5EC916485}" dt="2019-09-29T22:29:05.432" v="476"/>
        <pc:sldMkLst>
          <pc:docMk/>
          <pc:sldMk cId="3472732926" sldId="373"/>
        </pc:sldMkLst>
      </pc:sldChg>
      <pc:sldChg chg="add">
        <pc:chgData name="Sergey Parshin" userId="33371af5f60a0596" providerId="LiveId" clId="{4C2927C7-F4F7-483B-BF0F-FFB5EC916485}" dt="2019-09-29T22:29:05.432" v="476"/>
        <pc:sldMkLst>
          <pc:docMk/>
          <pc:sldMk cId="1885002020" sldId="374"/>
        </pc:sldMkLst>
      </pc:sldChg>
      <pc:sldChg chg="del">
        <pc:chgData name="Sergey Parshin" userId="33371af5f60a0596" providerId="LiveId" clId="{4C2927C7-F4F7-483B-BF0F-FFB5EC916485}" dt="2019-09-29T22:28:59.718" v="470" actId="2696"/>
        <pc:sldMkLst>
          <pc:docMk/>
          <pc:sldMk cId="3158745090" sldId="374"/>
        </pc:sldMkLst>
      </pc:sldChg>
      <pc:sldChg chg="modSp add">
        <pc:chgData name="Sergey Parshin" userId="33371af5f60a0596" providerId="LiveId" clId="{4C2927C7-F4F7-483B-BF0F-FFB5EC916485}" dt="2019-09-29T22:31:55.827" v="538" actId="207"/>
        <pc:sldMkLst>
          <pc:docMk/>
          <pc:sldMk cId="202301589" sldId="375"/>
        </pc:sldMkLst>
        <pc:graphicFrameChg chg="modGraphic">
          <ac:chgData name="Sergey Parshin" userId="33371af5f60a0596" providerId="LiveId" clId="{4C2927C7-F4F7-483B-BF0F-FFB5EC916485}" dt="2019-09-29T22:31:55.827" v="538" actId="207"/>
          <ac:graphicFrameMkLst>
            <pc:docMk/>
            <pc:sldMk cId="202301589" sldId="375"/>
            <ac:graphicFrameMk id="6" creationId="{DD39A637-4896-45AD-97D2-5454F1629AF5}"/>
          </ac:graphicFrameMkLst>
        </pc:graphicFrameChg>
      </pc:sldChg>
      <pc:sldChg chg="del">
        <pc:chgData name="Sergey Parshin" userId="33371af5f60a0596" providerId="LiveId" clId="{4C2927C7-F4F7-483B-BF0F-FFB5EC916485}" dt="2019-09-29T22:28:59.727" v="471" actId="2696"/>
        <pc:sldMkLst>
          <pc:docMk/>
          <pc:sldMk cId="1921220744" sldId="375"/>
        </pc:sldMkLst>
      </pc:sldChg>
      <pc:sldChg chg="del">
        <pc:chgData name="Sergey Parshin" userId="33371af5f60a0596" providerId="LiveId" clId="{4C2927C7-F4F7-483B-BF0F-FFB5EC916485}" dt="2019-09-29T22:28:59.768" v="472" actId="2696"/>
        <pc:sldMkLst>
          <pc:docMk/>
          <pc:sldMk cId="186688325" sldId="376"/>
        </pc:sldMkLst>
      </pc:sldChg>
      <pc:sldChg chg="modSp add">
        <pc:chgData name="Sergey Parshin" userId="33371af5f60a0596" providerId="LiveId" clId="{4C2927C7-F4F7-483B-BF0F-FFB5EC916485}" dt="2019-09-29T22:33:10.419" v="543" actId="207"/>
        <pc:sldMkLst>
          <pc:docMk/>
          <pc:sldMk cId="338058959" sldId="376"/>
        </pc:sldMkLst>
        <pc:graphicFrameChg chg="modGraphic">
          <ac:chgData name="Sergey Parshin" userId="33371af5f60a0596" providerId="LiveId" clId="{4C2927C7-F4F7-483B-BF0F-FFB5EC916485}" dt="2019-09-29T22:33:10.419" v="543" actId="207"/>
          <ac:graphicFrameMkLst>
            <pc:docMk/>
            <pc:sldMk cId="338058959" sldId="376"/>
            <ac:graphicFrameMk id="6" creationId="{DD39A637-4896-45AD-97D2-5454F1629AF5}"/>
          </ac:graphicFrameMkLst>
        </pc:graphicFrameChg>
      </pc:sldChg>
      <pc:sldChg chg="delSp modSp">
        <pc:chgData name="Sergey Parshin" userId="33371af5f60a0596" providerId="LiveId" clId="{4C2927C7-F4F7-483B-BF0F-FFB5EC916485}" dt="2019-09-29T21:46:51.685" v="76" actId="1035"/>
        <pc:sldMkLst>
          <pc:docMk/>
          <pc:sldMk cId="2420960340" sldId="397"/>
        </pc:sldMkLst>
        <pc:spChg chg="mod">
          <ac:chgData name="Sergey Parshin" userId="33371af5f60a0596" providerId="LiveId" clId="{4C2927C7-F4F7-483B-BF0F-FFB5EC916485}" dt="2019-09-29T21:46:51.685" v="76" actId="1035"/>
          <ac:spMkLst>
            <pc:docMk/>
            <pc:sldMk cId="2420960340" sldId="397"/>
            <ac:spMk id="2" creationId="{1E4820B3-CE94-4B97-95C1-9B41748BA256}"/>
          </ac:spMkLst>
        </pc:spChg>
        <pc:spChg chg="mod">
          <ac:chgData name="Sergey Parshin" userId="33371af5f60a0596" providerId="LiveId" clId="{4C2927C7-F4F7-483B-BF0F-FFB5EC916485}" dt="2019-09-29T21:46:51.685" v="76" actId="1035"/>
          <ac:spMkLst>
            <pc:docMk/>
            <pc:sldMk cId="2420960340" sldId="397"/>
            <ac:spMk id="3" creationId="{CA8DB564-6613-407E-9BEE-C0C1DA82752B}"/>
          </ac:spMkLst>
        </pc:spChg>
        <pc:spChg chg="mod">
          <ac:chgData name="Sergey Parshin" userId="33371af5f60a0596" providerId="LiveId" clId="{4C2927C7-F4F7-483B-BF0F-FFB5EC916485}" dt="2019-09-29T21:46:41.141" v="11" actId="1035"/>
          <ac:spMkLst>
            <pc:docMk/>
            <pc:sldMk cId="2420960340" sldId="397"/>
            <ac:spMk id="4" creationId="{65D66652-5E85-42C1-9CF4-DDBB30B6E0F1}"/>
          </ac:spMkLst>
        </pc:spChg>
        <pc:spChg chg="del">
          <ac:chgData name="Sergey Parshin" userId="33371af5f60a0596" providerId="LiveId" clId="{4C2927C7-F4F7-483B-BF0F-FFB5EC916485}" dt="2019-09-29T21:46:36.248" v="3" actId="478"/>
          <ac:spMkLst>
            <pc:docMk/>
            <pc:sldMk cId="2420960340" sldId="397"/>
            <ac:spMk id="5" creationId="{AB5527BD-FFAD-484C-857A-9D6AE29EB4ED}"/>
          </ac:spMkLst>
        </pc:spChg>
      </pc:sldChg>
      <pc:sldChg chg="addSp delSp modSp modAnim">
        <pc:chgData name="Sergey Parshin" userId="33371af5f60a0596" providerId="LiveId" clId="{4C2927C7-F4F7-483B-BF0F-FFB5EC916485}" dt="2019-09-29T23:06:59.958" v="656"/>
        <pc:sldMkLst>
          <pc:docMk/>
          <pc:sldMk cId="528383872" sldId="417"/>
        </pc:sldMkLst>
        <pc:spChg chg="mod">
          <ac:chgData name="Sergey Parshin" userId="33371af5f60a0596" providerId="LiveId" clId="{4C2927C7-F4F7-483B-BF0F-FFB5EC916485}" dt="2019-09-29T23:06:19.247" v="654" actId="1076"/>
          <ac:spMkLst>
            <pc:docMk/>
            <pc:sldMk cId="528383872" sldId="417"/>
            <ac:spMk id="2" creationId="{B5CA9B42-9577-44FD-80BD-DCFB23D71B07}"/>
          </ac:spMkLst>
        </pc:spChg>
        <pc:spChg chg="del">
          <ac:chgData name="Sergey Parshin" userId="33371af5f60a0596" providerId="LiveId" clId="{4C2927C7-F4F7-483B-BF0F-FFB5EC916485}" dt="2019-09-29T23:02:40.161" v="554" actId="478"/>
          <ac:spMkLst>
            <pc:docMk/>
            <pc:sldMk cId="528383872" sldId="417"/>
            <ac:spMk id="3" creationId="{683B5AC5-D0EE-4584-BB2A-653DB4878725}"/>
          </ac:spMkLst>
        </pc:spChg>
        <pc:picChg chg="del">
          <ac:chgData name="Sergey Parshin" userId="33371af5f60a0596" providerId="LiveId" clId="{4C2927C7-F4F7-483B-BF0F-FFB5EC916485}" dt="2019-09-29T23:02:36.999" v="553" actId="478"/>
          <ac:picMkLst>
            <pc:docMk/>
            <pc:sldMk cId="528383872" sldId="417"/>
            <ac:picMk id="4" creationId="{6B0B6640-FC1C-4F1E-899B-6580E6644323}"/>
          </ac:picMkLst>
        </pc:picChg>
        <pc:picChg chg="add mod ord">
          <ac:chgData name="Sergey Parshin" userId="33371af5f60a0596" providerId="LiveId" clId="{4C2927C7-F4F7-483B-BF0F-FFB5EC916485}" dt="2019-09-29T23:04:44.954" v="640" actId="1076"/>
          <ac:picMkLst>
            <pc:docMk/>
            <pc:sldMk cId="528383872" sldId="417"/>
            <ac:picMk id="5" creationId="{2317B138-69A5-4AD4-B807-C3170D7DABFD}"/>
          </ac:picMkLst>
        </pc:picChg>
        <pc:picChg chg="add mod">
          <ac:chgData name="Sergey Parshin" userId="33371af5f60a0596" providerId="LiveId" clId="{4C2927C7-F4F7-483B-BF0F-FFB5EC916485}" dt="2019-09-29T23:06:39.061" v="655" actId="14100"/>
          <ac:picMkLst>
            <pc:docMk/>
            <pc:sldMk cId="528383872" sldId="417"/>
            <ac:picMk id="6" creationId="{67E3E5EF-46E0-4321-85A9-F7840430F358}"/>
          </ac:picMkLst>
        </pc:picChg>
      </pc:sldChg>
      <pc:sldChg chg="add">
        <pc:chgData name="Sergey Parshin" userId="33371af5f60a0596" providerId="LiveId" clId="{4C2927C7-F4F7-483B-BF0F-FFB5EC916485}" dt="2019-09-29T22:29:05.432" v="476"/>
        <pc:sldMkLst>
          <pc:docMk/>
          <pc:sldMk cId="259779519" sldId="422"/>
        </pc:sldMkLst>
      </pc:sldChg>
      <pc:sldChg chg="del">
        <pc:chgData name="Sergey Parshin" userId="33371af5f60a0596" providerId="LiveId" clId="{4C2927C7-F4F7-483B-BF0F-FFB5EC916485}" dt="2019-09-29T22:28:59.704" v="468" actId="2696"/>
        <pc:sldMkLst>
          <pc:docMk/>
          <pc:sldMk cId="377564790" sldId="422"/>
        </pc:sldMkLst>
      </pc:sldChg>
      <pc:sldChg chg="modSp add">
        <pc:chgData name="Sergey Parshin" userId="33371af5f60a0596" providerId="LiveId" clId="{4C2927C7-F4F7-483B-BF0F-FFB5EC916485}" dt="2019-09-29T22:33:34.211" v="546" actId="207"/>
        <pc:sldMkLst>
          <pc:docMk/>
          <pc:sldMk cId="1037247765" sldId="425"/>
        </pc:sldMkLst>
        <pc:graphicFrameChg chg="modGraphic">
          <ac:chgData name="Sergey Parshin" userId="33371af5f60a0596" providerId="LiveId" clId="{4C2927C7-F4F7-483B-BF0F-FFB5EC916485}" dt="2019-09-29T22:33:34.211" v="546" actId="207"/>
          <ac:graphicFrameMkLst>
            <pc:docMk/>
            <pc:sldMk cId="1037247765" sldId="425"/>
            <ac:graphicFrameMk id="6" creationId="{DD39A637-4896-45AD-97D2-5454F1629AF5}"/>
          </ac:graphicFrameMkLst>
        </pc:graphicFrameChg>
      </pc:sldChg>
      <pc:sldChg chg="del">
        <pc:chgData name="Sergey Parshin" userId="33371af5f60a0596" providerId="LiveId" clId="{4C2927C7-F4F7-483B-BF0F-FFB5EC916485}" dt="2019-09-29T22:28:59.808" v="473" actId="2696"/>
        <pc:sldMkLst>
          <pc:docMk/>
          <pc:sldMk cId="1640151309" sldId="425"/>
        </pc:sldMkLst>
      </pc:sldChg>
      <pc:sldChg chg="modSp add">
        <pc:chgData name="Sergey Parshin" userId="33371af5f60a0596" providerId="LiveId" clId="{4C2927C7-F4F7-483B-BF0F-FFB5EC916485}" dt="2019-09-29T22:33:59.326" v="549" actId="207"/>
        <pc:sldMkLst>
          <pc:docMk/>
          <pc:sldMk cId="3363972597" sldId="426"/>
        </pc:sldMkLst>
        <pc:graphicFrameChg chg="modGraphic">
          <ac:chgData name="Sergey Parshin" userId="33371af5f60a0596" providerId="LiveId" clId="{4C2927C7-F4F7-483B-BF0F-FFB5EC916485}" dt="2019-09-29T22:33:59.326" v="549" actId="207"/>
          <ac:graphicFrameMkLst>
            <pc:docMk/>
            <pc:sldMk cId="3363972597" sldId="426"/>
            <ac:graphicFrameMk id="6" creationId="{DD39A637-4896-45AD-97D2-5454F1629AF5}"/>
          </ac:graphicFrameMkLst>
        </pc:graphicFrameChg>
      </pc:sldChg>
      <pc:sldChg chg="del">
        <pc:chgData name="Sergey Parshin" userId="33371af5f60a0596" providerId="LiveId" clId="{4C2927C7-F4F7-483B-BF0F-FFB5EC916485}" dt="2019-09-29T22:28:59.852" v="474" actId="2696"/>
        <pc:sldMkLst>
          <pc:docMk/>
          <pc:sldMk cId="3407553109" sldId="426"/>
        </pc:sldMkLst>
      </pc:sldChg>
      <pc:sldChg chg="modSp add">
        <pc:chgData name="Sergey Parshin" userId="33371af5f60a0596" providerId="LiveId" clId="{4C2927C7-F4F7-483B-BF0F-FFB5EC916485}" dt="2019-09-29T22:34:26.833" v="552" actId="207"/>
        <pc:sldMkLst>
          <pc:docMk/>
          <pc:sldMk cId="1292212757" sldId="427"/>
        </pc:sldMkLst>
        <pc:graphicFrameChg chg="modGraphic">
          <ac:chgData name="Sergey Parshin" userId="33371af5f60a0596" providerId="LiveId" clId="{4C2927C7-F4F7-483B-BF0F-FFB5EC916485}" dt="2019-09-29T22:34:26.833" v="552" actId="207"/>
          <ac:graphicFrameMkLst>
            <pc:docMk/>
            <pc:sldMk cId="1292212757" sldId="427"/>
            <ac:graphicFrameMk id="6" creationId="{DD39A637-4896-45AD-97D2-5454F1629AF5}"/>
          </ac:graphicFrameMkLst>
        </pc:graphicFrameChg>
      </pc:sldChg>
      <pc:sldChg chg="del">
        <pc:chgData name="Sergey Parshin" userId="33371af5f60a0596" providerId="LiveId" clId="{4C2927C7-F4F7-483B-BF0F-FFB5EC916485}" dt="2019-09-29T22:28:59.903" v="475" actId="2696"/>
        <pc:sldMkLst>
          <pc:docMk/>
          <pc:sldMk cId="2486889565" sldId="427"/>
        </pc:sldMkLst>
      </pc:sldChg>
      <pc:sldChg chg="modSp add">
        <pc:chgData name="Sergey Parshin" userId="33371af5f60a0596" providerId="LiveId" clId="{4C2927C7-F4F7-483B-BF0F-FFB5EC916485}" dt="2019-09-29T22:26:24.109" v="361" actId="20577"/>
        <pc:sldMkLst>
          <pc:docMk/>
          <pc:sldMk cId="1908277486" sldId="428"/>
        </pc:sldMkLst>
        <pc:spChg chg="mod">
          <ac:chgData name="Sergey Parshin" userId="33371af5f60a0596" providerId="LiveId" clId="{4C2927C7-F4F7-483B-BF0F-FFB5EC916485}" dt="2019-09-29T22:16:12.727" v="135" actId="20577"/>
          <ac:spMkLst>
            <pc:docMk/>
            <pc:sldMk cId="1908277486" sldId="428"/>
            <ac:spMk id="2" creationId="{F36C771A-74D8-40AB-B9FD-148599DD06DC}"/>
          </ac:spMkLst>
        </pc:spChg>
        <pc:spChg chg="mod">
          <ac:chgData name="Sergey Parshin" userId="33371af5f60a0596" providerId="LiveId" clId="{4C2927C7-F4F7-483B-BF0F-FFB5EC916485}" dt="2019-09-29T22:26:24.109" v="361" actId="20577"/>
          <ac:spMkLst>
            <pc:docMk/>
            <pc:sldMk cId="1908277486" sldId="428"/>
            <ac:spMk id="3" creationId="{BEA6203F-0416-40D5-A438-ED074529F345}"/>
          </ac:spMkLst>
        </pc:spChg>
      </pc:sldChg>
      <pc:sldChg chg="delSp modSp add">
        <pc:chgData name="Sergey Parshin" userId="33371af5f60a0596" providerId="LiveId" clId="{4C2927C7-F4F7-483B-BF0F-FFB5EC916485}" dt="2019-09-29T22:27:51.283" v="467" actId="14100"/>
        <pc:sldMkLst>
          <pc:docMk/>
          <pc:sldMk cId="1011730664" sldId="429"/>
        </pc:sldMkLst>
        <pc:spChg chg="mod">
          <ac:chgData name="Sergey Parshin" userId="33371af5f60a0596" providerId="LiveId" clId="{4C2927C7-F4F7-483B-BF0F-FFB5EC916485}" dt="2019-09-29T22:27:51.283" v="467" actId="14100"/>
          <ac:spMkLst>
            <pc:docMk/>
            <pc:sldMk cId="1011730664" sldId="429"/>
            <ac:spMk id="2" creationId="{EF363FAC-DD0D-4150-8A96-51417071AC86}"/>
          </ac:spMkLst>
        </pc:spChg>
        <pc:spChg chg="del">
          <ac:chgData name="Sergey Parshin" userId="33371af5f60a0596" providerId="LiveId" clId="{4C2927C7-F4F7-483B-BF0F-FFB5EC916485}" dt="2019-09-29T22:27:31.813" v="463" actId="478"/>
          <ac:spMkLst>
            <pc:docMk/>
            <pc:sldMk cId="1011730664" sldId="429"/>
            <ac:spMk id="3" creationId="{54F3E53A-FB5C-4D00-B06B-D0F72A3E6824}"/>
          </ac:spMkLst>
        </pc:spChg>
      </pc:sldChg>
      <pc:sldChg chg="modSp add">
        <pc:chgData name="Sergey Parshin" userId="33371af5f60a0596" providerId="LiveId" clId="{4C2927C7-F4F7-483B-BF0F-FFB5EC916485}" dt="2019-09-29T22:30:21.649" v="534" actId="20577"/>
        <pc:sldMkLst>
          <pc:docMk/>
          <pc:sldMk cId="978195078" sldId="430"/>
        </pc:sldMkLst>
        <pc:spChg chg="mod">
          <ac:chgData name="Sergey Parshin" userId="33371af5f60a0596" providerId="LiveId" clId="{4C2927C7-F4F7-483B-BF0F-FFB5EC916485}" dt="2019-09-29T22:30:21.649" v="534" actId="20577"/>
          <ac:spMkLst>
            <pc:docMk/>
            <pc:sldMk cId="978195078" sldId="430"/>
            <ac:spMk id="2" creationId="{064B3F87-7C64-4191-8B19-08E18A6A75C1}"/>
          </ac:spMkLst>
        </pc:spChg>
      </pc:sldChg>
    </pc:docChg>
  </pc:docChgLst>
  <pc:docChgLst>
    <pc:chgData name="Sergey Parshin" userId="33371af5f60a0596" providerId="LiveId" clId="{E08EE994-2D3D-47DD-8958-AD8270275688}"/>
    <pc:docChg chg="undo custSel addSld delSld modSld sldOrd">
      <pc:chgData name="Sergey Parshin" userId="33371af5f60a0596" providerId="LiveId" clId="{E08EE994-2D3D-47DD-8958-AD8270275688}" dt="2019-09-25T23:51:03.428" v="18194"/>
      <pc:docMkLst>
        <pc:docMk/>
      </pc:docMkLst>
      <pc:sldChg chg="modSp del">
        <pc:chgData name="Sergey Parshin" userId="33371af5f60a0596" providerId="LiveId" clId="{E08EE994-2D3D-47DD-8958-AD8270275688}" dt="2019-09-20T23:26:24.164" v="1175" actId="2696"/>
        <pc:sldMkLst>
          <pc:docMk/>
          <pc:sldMk cId="3797842822" sldId="284"/>
        </pc:sldMkLst>
        <pc:picChg chg="mod">
          <ac:chgData name="Sergey Parshin" userId="33371af5f60a0596" providerId="LiveId" clId="{E08EE994-2D3D-47DD-8958-AD8270275688}" dt="2019-09-20T22:37:08.181" v="863" actId="1076"/>
          <ac:picMkLst>
            <pc:docMk/>
            <pc:sldMk cId="3797842822" sldId="284"/>
            <ac:picMk id="4" creationId="{3CE6A610-C86F-447C-8D6B-A334446D3079}"/>
          </ac:picMkLst>
        </pc:picChg>
      </pc:sldChg>
      <pc:sldChg chg="del">
        <pc:chgData name="Sergey Parshin" userId="33371af5f60a0596" providerId="LiveId" clId="{E08EE994-2D3D-47DD-8958-AD8270275688}" dt="2019-09-20T23:26:30.944" v="1176" actId="2696"/>
        <pc:sldMkLst>
          <pc:docMk/>
          <pc:sldMk cId="2059428932" sldId="285"/>
        </pc:sldMkLst>
      </pc:sldChg>
      <pc:sldChg chg="del">
        <pc:chgData name="Sergey Parshin" userId="33371af5f60a0596" providerId="LiveId" clId="{E08EE994-2D3D-47DD-8958-AD8270275688}" dt="2019-09-20T23:34:25.033" v="1670" actId="2696"/>
        <pc:sldMkLst>
          <pc:docMk/>
          <pc:sldMk cId="2208597520" sldId="286"/>
        </pc:sldMkLst>
      </pc:sldChg>
      <pc:sldChg chg="addSp delSp modSp modAnim">
        <pc:chgData name="Sergey Parshin" userId="33371af5f60a0596" providerId="LiveId" clId="{E08EE994-2D3D-47DD-8958-AD8270275688}" dt="2019-09-20T23:44:58.629" v="1705" actId="478"/>
        <pc:sldMkLst>
          <pc:docMk/>
          <pc:sldMk cId="11628939" sldId="287"/>
        </pc:sldMkLst>
        <pc:spChg chg="mod">
          <ac:chgData name="Sergey Parshin" userId="33371af5f60a0596" providerId="LiveId" clId="{E08EE994-2D3D-47DD-8958-AD8270275688}" dt="2019-09-20T23:37:29.136" v="1686" actId="14100"/>
          <ac:spMkLst>
            <pc:docMk/>
            <pc:sldMk cId="11628939" sldId="287"/>
            <ac:spMk id="3" creationId="{93BE9360-2AFB-44DE-8404-61AA05E13864}"/>
          </ac:spMkLst>
        </pc:spChg>
        <pc:spChg chg="del mod">
          <ac:chgData name="Sergey Parshin" userId="33371af5f60a0596" providerId="LiveId" clId="{E08EE994-2D3D-47DD-8958-AD8270275688}" dt="2019-09-20T23:44:58.629" v="1705" actId="478"/>
          <ac:spMkLst>
            <pc:docMk/>
            <pc:sldMk cId="11628939" sldId="287"/>
            <ac:spMk id="4" creationId="{8CDFD38F-8AFC-4217-870F-9CF178A16BF3}"/>
          </ac:spMkLst>
        </pc:spChg>
        <pc:picChg chg="add del">
          <ac:chgData name="Sergey Parshin" userId="33371af5f60a0596" providerId="LiveId" clId="{E08EE994-2D3D-47DD-8958-AD8270275688}" dt="2019-09-20T23:41:38.231" v="1690" actId="478"/>
          <ac:picMkLst>
            <pc:docMk/>
            <pc:sldMk cId="11628939" sldId="287"/>
            <ac:picMk id="2" creationId="{84CD5607-3C51-4364-A976-226191E3D3E9}"/>
          </ac:picMkLst>
        </pc:picChg>
        <pc:picChg chg="add">
          <ac:chgData name="Sergey Parshin" userId="33371af5f60a0596" providerId="LiveId" clId="{E08EE994-2D3D-47DD-8958-AD8270275688}" dt="2019-09-20T23:41:38.471" v="1691"/>
          <ac:picMkLst>
            <pc:docMk/>
            <pc:sldMk cId="11628939" sldId="287"/>
            <ac:picMk id="5" creationId="{CC985E90-906A-4DBC-BE5A-DD6A5F9C74D9}"/>
          </ac:picMkLst>
        </pc:picChg>
        <pc:picChg chg="add mod">
          <ac:chgData name="Sergey Parshin" userId="33371af5f60a0596" providerId="LiveId" clId="{E08EE994-2D3D-47DD-8958-AD8270275688}" dt="2019-09-20T23:43:59.189" v="1694" actId="14100"/>
          <ac:picMkLst>
            <pc:docMk/>
            <pc:sldMk cId="11628939" sldId="287"/>
            <ac:picMk id="7" creationId="{9A22040D-EBA4-421A-9435-3C775699CA31}"/>
          </ac:picMkLst>
        </pc:picChg>
        <pc:picChg chg="del mod">
          <ac:chgData name="Sergey Parshin" userId="33371af5f60a0596" providerId="LiveId" clId="{E08EE994-2D3D-47DD-8958-AD8270275688}" dt="2019-09-20T23:40:44" v="1688" actId="478"/>
          <ac:picMkLst>
            <pc:docMk/>
            <pc:sldMk cId="11628939" sldId="287"/>
            <ac:picMk id="8" creationId="{6755B387-8325-43F3-ABA6-2F7D5F6AF086}"/>
          </ac:picMkLst>
        </pc:picChg>
      </pc:sldChg>
      <pc:sldChg chg="addSp modSp setBg modAnim">
        <pc:chgData name="Sergey Parshin" userId="33371af5f60a0596" providerId="LiveId" clId="{E08EE994-2D3D-47DD-8958-AD8270275688}" dt="2019-09-22T09:58:23.615" v="7613"/>
        <pc:sldMkLst>
          <pc:docMk/>
          <pc:sldMk cId="3276019165" sldId="289"/>
        </pc:sldMkLst>
        <pc:picChg chg="add mod ord">
          <ac:chgData name="Sergey Parshin" userId="33371af5f60a0596" providerId="LiveId" clId="{E08EE994-2D3D-47DD-8958-AD8270275688}" dt="2019-09-21T00:08:12.729" v="2186" actId="167"/>
          <ac:picMkLst>
            <pc:docMk/>
            <pc:sldMk cId="3276019165" sldId="289"/>
            <ac:picMk id="5" creationId="{512709F2-F462-4873-B375-BF00A63E06B7}"/>
          </ac:picMkLst>
        </pc:picChg>
      </pc:sldChg>
      <pc:sldChg chg="delSp del">
        <pc:chgData name="Sergey Parshin" userId="33371af5f60a0596" providerId="LiveId" clId="{E08EE994-2D3D-47DD-8958-AD8270275688}" dt="2019-09-21T00:08:17.997" v="2188" actId="2696"/>
        <pc:sldMkLst>
          <pc:docMk/>
          <pc:sldMk cId="4005458490" sldId="290"/>
        </pc:sldMkLst>
        <pc:spChg chg="del">
          <ac:chgData name="Sergey Parshin" userId="33371af5f60a0596" providerId="LiveId" clId="{E08EE994-2D3D-47DD-8958-AD8270275688}" dt="2019-09-21T00:07:10.275" v="2179" actId="478"/>
          <ac:spMkLst>
            <pc:docMk/>
            <pc:sldMk cId="4005458490" sldId="290"/>
            <ac:spMk id="5" creationId="{EEFEC39C-9353-4F88-A754-FE85FCECD58E}"/>
          </ac:spMkLst>
        </pc:spChg>
        <pc:picChg chg="del">
          <ac:chgData name="Sergey Parshin" userId="33371af5f60a0596" providerId="LiveId" clId="{E08EE994-2D3D-47DD-8958-AD8270275688}" dt="2019-09-21T00:07:50.034" v="2180" actId="478"/>
          <ac:picMkLst>
            <pc:docMk/>
            <pc:sldMk cId="4005458490" sldId="290"/>
            <ac:picMk id="4" creationId="{D02A3C58-9E6F-4A7B-8A2E-1AFDB55EB752}"/>
          </ac:picMkLst>
        </pc:picChg>
      </pc:sldChg>
      <pc:sldChg chg="del">
        <pc:chgData name="Sergey Parshin" userId="33371af5f60a0596" providerId="LiveId" clId="{E08EE994-2D3D-47DD-8958-AD8270275688}" dt="2019-09-21T00:09:08.601" v="2195" actId="2696"/>
        <pc:sldMkLst>
          <pc:docMk/>
          <pc:sldMk cId="2354186092" sldId="291"/>
        </pc:sldMkLst>
      </pc:sldChg>
      <pc:sldChg chg="addSp delSp modSp modAnim">
        <pc:chgData name="Sergey Parshin" userId="33371af5f60a0596" providerId="LiveId" clId="{E08EE994-2D3D-47DD-8958-AD8270275688}" dt="2019-09-21T00:12:00.484" v="2206"/>
        <pc:sldMkLst>
          <pc:docMk/>
          <pc:sldMk cId="950146733" sldId="292"/>
        </pc:sldMkLst>
        <pc:spChg chg="mod">
          <ac:chgData name="Sergey Parshin" userId="33371af5f60a0596" providerId="LiveId" clId="{E08EE994-2D3D-47DD-8958-AD8270275688}" dt="2019-09-21T00:11:53.216" v="2203" actId="1076"/>
          <ac:spMkLst>
            <pc:docMk/>
            <pc:sldMk cId="950146733" sldId="292"/>
            <ac:spMk id="3" creationId="{EC16113F-4547-4054-8DE6-FE400EA4DA63}"/>
          </ac:spMkLst>
        </pc:spChg>
        <pc:picChg chg="del">
          <ac:chgData name="Sergey Parshin" userId="33371af5f60a0596" providerId="LiveId" clId="{E08EE994-2D3D-47DD-8958-AD8270275688}" dt="2019-09-21T00:11:30.649" v="2196" actId="478"/>
          <ac:picMkLst>
            <pc:docMk/>
            <pc:sldMk cId="950146733" sldId="292"/>
            <ac:picMk id="4" creationId="{9D845160-F09A-4DAA-89B0-1D326028ACD5}"/>
          </ac:picMkLst>
        </pc:picChg>
        <pc:picChg chg="add mod">
          <ac:chgData name="Sergey Parshin" userId="33371af5f60a0596" providerId="LiveId" clId="{E08EE994-2D3D-47DD-8958-AD8270275688}" dt="2019-09-21T00:11:35.456" v="2199" actId="1076"/>
          <ac:picMkLst>
            <pc:docMk/>
            <pc:sldMk cId="950146733" sldId="292"/>
            <ac:picMk id="5" creationId="{34378884-A71C-4BEF-ACFC-81EFE97893D5}"/>
          </ac:picMkLst>
        </pc:picChg>
        <pc:picChg chg="del">
          <ac:chgData name="Sergey Parshin" userId="33371af5f60a0596" providerId="LiveId" clId="{E08EE994-2D3D-47DD-8958-AD8270275688}" dt="2019-09-21T00:11:37.864" v="2200" actId="478"/>
          <ac:picMkLst>
            <pc:docMk/>
            <pc:sldMk cId="950146733" sldId="292"/>
            <ac:picMk id="6" creationId="{32CC0347-63A8-4A76-A7E0-014611247BD8}"/>
          </ac:picMkLst>
        </pc:picChg>
        <pc:picChg chg="add mod">
          <ac:chgData name="Sergey Parshin" userId="33371af5f60a0596" providerId="LiveId" clId="{E08EE994-2D3D-47DD-8958-AD8270275688}" dt="2019-09-21T00:11:57.201" v="2205" actId="1076"/>
          <ac:picMkLst>
            <pc:docMk/>
            <pc:sldMk cId="950146733" sldId="292"/>
            <ac:picMk id="7" creationId="{888AF257-5711-4B78-A08B-99663E09F29B}"/>
          </ac:picMkLst>
        </pc:picChg>
      </pc:sldChg>
      <pc:sldChg chg="modSp ord setBg">
        <pc:chgData name="Sergey Parshin" userId="33371af5f60a0596" providerId="LiveId" clId="{E08EE994-2D3D-47DD-8958-AD8270275688}" dt="2019-09-22T22:58:07.182" v="7868"/>
        <pc:sldMkLst>
          <pc:docMk/>
          <pc:sldMk cId="1714103824" sldId="293"/>
        </pc:sldMkLst>
        <pc:spChg chg="mod">
          <ac:chgData name="Sergey Parshin" userId="33371af5f60a0596" providerId="LiveId" clId="{E08EE994-2D3D-47DD-8958-AD8270275688}" dt="2019-09-21T00:12:48.520" v="2244" actId="1076"/>
          <ac:spMkLst>
            <pc:docMk/>
            <pc:sldMk cId="1714103824" sldId="293"/>
            <ac:spMk id="2" creationId="{2DCF4AA1-C781-4BCB-ACD7-5ED9B230BE85}"/>
          </ac:spMkLst>
        </pc:spChg>
      </pc:sldChg>
      <pc:sldChg chg="addSp delSp modSp delAnim modAnim">
        <pc:chgData name="Sergey Parshin" userId="33371af5f60a0596" providerId="LiveId" clId="{E08EE994-2D3D-47DD-8958-AD8270275688}" dt="2019-09-22T19:49:04.036" v="7789" actId="478"/>
        <pc:sldMkLst>
          <pc:docMk/>
          <pc:sldMk cId="2898091684" sldId="306"/>
        </pc:sldMkLst>
        <pc:spChg chg="del">
          <ac:chgData name="Sergey Parshin" userId="33371af5f60a0596" providerId="LiveId" clId="{E08EE994-2D3D-47DD-8958-AD8270275688}" dt="2019-09-20T16:25:52.568" v="17" actId="478"/>
          <ac:spMkLst>
            <pc:docMk/>
            <pc:sldMk cId="2898091684" sldId="306"/>
            <ac:spMk id="3" creationId="{BB69C2A5-382B-4003-9631-71093752A098}"/>
          </ac:spMkLst>
        </pc:spChg>
        <pc:spChg chg="add del mod">
          <ac:chgData name="Sergey Parshin" userId="33371af5f60a0596" providerId="LiveId" clId="{E08EE994-2D3D-47DD-8958-AD8270275688}" dt="2019-09-22T10:13:03.648" v="7737" actId="478"/>
          <ac:spMkLst>
            <pc:docMk/>
            <pc:sldMk cId="2898091684" sldId="306"/>
            <ac:spMk id="6" creationId="{963D45A5-BC05-4028-B9C1-5372D4188A24}"/>
          </ac:spMkLst>
        </pc:spChg>
        <pc:spChg chg="add del mod">
          <ac:chgData name="Sergey Parshin" userId="33371af5f60a0596" providerId="LiveId" clId="{E08EE994-2D3D-47DD-8958-AD8270275688}" dt="2019-09-22T19:43:13.071" v="7746" actId="478"/>
          <ac:spMkLst>
            <pc:docMk/>
            <pc:sldMk cId="2898091684" sldId="306"/>
            <ac:spMk id="7" creationId="{D23D0B47-ED78-4280-8792-92EBA69D8B56}"/>
          </ac:spMkLst>
        </pc:spChg>
        <pc:spChg chg="del">
          <ac:chgData name="Sergey Parshin" userId="33371af5f60a0596" providerId="LiveId" clId="{E08EE994-2D3D-47DD-8958-AD8270275688}" dt="2019-09-20T15:47:50.693" v="4" actId="478"/>
          <ac:spMkLst>
            <pc:docMk/>
            <pc:sldMk cId="2898091684" sldId="306"/>
            <ac:spMk id="9" creationId="{77D4B60F-8967-412E-A24F-6BF06DCF67A0}"/>
          </ac:spMkLst>
        </pc:spChg>
        <pc:spChg chg="add del mod">
          <ac:chgData name="Sergey Parshin" userId="33371af5f60a0596" providerId="LiveId" clId="{E08EE994-2D3D-47DD-8958-AD8270275688}" dt="2019-09-22T10:14:30.727" v="7745" actId="478"/>
          <ac:spMkLst>
            <pc:docMk/>
            <pc:sldMk cId="2898091684" sldId="306"/>
            <ac:spMk id="9" creationId="{F7380B5D-0DE8-4B33-B007-B99348685048}"/>
          </ac:spMkLst>
        </pc:spChg>
        <pc:spChg chg="add del mod">
          <ac:chgData name="Sergey Parshin" userId="33371af5f60a0596" providerId="LiveId" clId="{E08EE994-2D3D-47DD-8958-AD8270275688}" dt="2019-09-22T19:48:57.532" v="7787" actId="478"/>
          <ac:spMkLst>
            <pc:docMk/>
            <pc:sldMk cId="2898091684" sldId="306"/>
            <ac:spMk id="10" creationId="{D510B3CD-EC2B-4749-AF39-BC9BC949C860}"/>
          </ac:spMkLst>
        </pc:spChg>
        <pc:spChg chg="add del mod">
          <ac:chgData name="Sergey Parshin" userId="33371af5f60a0596" providerId="LiveId" clId="{E08EE994-2D3D-47DD-8958-AD8270275688}" dt="2019-09-22T19:48:53.180" v="7785" actId="478"/>
          <ac:spMkLst>
            <pc:docMk/>
            <pc:sldMk cId="2898091684" sldId="306"/>
            <ac:spMk id="11" creationId="{DDF62BFD-178D-417E-918A-24941A8718D8}"/>
          </ac:spMkLst>
        </pc:spChg>
        <pc:spChg chg="add del">
          <ac:chgData name="Sergey Parshin" userId="33371af5f60a0596" providerId="LiveId" clId="{E08EE994-2D3D-47DD-8958-AD8270275688}" dt="2019-09-22T19:49:04.036" v="7789" actId="478"/>
          <ac:spMkLst>
            <pc:docMk/>
            <pc:sldMk cId="2898091684" sldId="306"/>
            <ac:spMk id="12" creationId="{9E0A3842-F871-45FF-A180-B43E85C32F37}"/>
          </ac:spMkLst>
        </pc:spChg>
        <pc:spChg chg="add del mod">
          <ac:chgData name="Sergey Parshin" userId="33371af5f60a0596" providerId="LiveId" clId="{E08EE994-2D3D-47DD-8958-AD8270275688}" dt="2019-09-22T19:48:55.612" v="7786" actId="478"/>
          <ac:spMkLst>
            <pc:docMk/>
            <pc:sldMk cId="2898091684" sldId="306"/>
            <ac:spMk id="13" creationId="{7E79CAA1-39CC-4436-8009-6D37B80DACAE}"/>
          </ac:spMkLst>
        </pc:spChg>
        <pc:spChg chg="add del mod">
          <ac:chgData name="Sergey Parshin" userId="33371af5f60a0596" providerId="LiveId" clId="{E08EE994-2D3D-47DD-8958-AD8270275688}" dt="2019-09-22T19:49:00.563" v="7788" actId="478"/>
          <ac:spMkLst>
            <pc:docMk/>
            <pc:sldMk cId="2898091684" sldId="306"/>
            <ac:spMk id="14" creationId="{A4C95BF1-2227-4438-A9C3-8FAE76E92B87}"/>
          </ac:spMkLst>
        </pc:spChg>
        <pc:spChg chg="add del mod">
          <ac:chgData name="Sergey Parshin" userId="33371af5f60a0596" providerId="LiveId" clId="{E08EE994-2D3D-47DD-8958-AD8270275688}" dt="2019-09-22T19:48:36.860" v="7781" actId="478"/>
          <ac:spMkLst>
            <pc:docMk/>
            <pc:sldMk cId="2898091684" sldId="306"/>
            <ac:spMk id="15" creationId="{7B6C74E2-F4E9-4322-AFBC-97F68FDD193C}"/>
          </ac:spMkLst>
        </pc:spChg>
        <pc:spChg chg="add del mod">
          <ac:chgData name="Sergey Parshin" userId="33371af5f60a0596" providerId="LiveId" clId="{E08EE994-2D3D-47DD-8958-AD8270275688}" dt="2019-09-22T19:48:41.196" v="7782" actId="478"/>
          <ac:spMkLst>
            <pc:docMk/>
            <pc:sldMk cId="2898091684" sldId="306"/>
            <ac:spMk id="16" creationId="{BCB2DE45-063E-4394-B087-BB9B62010F60}"/>
          </ac:spMkLst>
        </pc:spChg>
        <pc:spChg chg="add del mod">
          <ac:chgData name="Sergey Parshin" userId="33371af5f60a0596" providerId="LiveId" clId="{E08EE994-2D3D-47DD-8958-AD8270275688}" dt="2019-09-22T19:48:46.244" v="7783" actId="478"/>
          <ac:spMkLst>
            <pc:docMk/>
            <pc:sldMk cId="2898091684" sldId="306"/>
            <ac:spMk id="17" creationId="{215EF7DA-E494-4B02-AB39-A3A54DABC764}"/>
          </ac:spMkLst>
        </pc:spChg>
        <pc:spChg chg="add del mod">
          <ac:chgData name="Sergey Parshin" userId="33371af5f60a0596" providerId="LiveId" clId="{E08EE994-2D3D-47DD-8958-AD8270275688}" dt="2019-09-22T19:48:48.740" v="7784" actId="478"/>
          <ac:spMkLst>
            <pc:docMk/>
            <pc:sldMk cId="2898091684" sldId="306"/>
            <ac:spMk id="18" creationId="{59652C38-8612-4F3A-A3BE-951B09ABD965}"/>
          </ac:spMkLst>
        </pc:spChg>
        <pc:picChg chg="add mod ord">
          <ac:chgData name="Sergey Parshin" userId="33371af5f60a0596" providerId="LiveId" clId="{E08EE994-2D3D-47DD-8958-AD8270275688}" dt="2019-09-22T19:44:17.933" v="7759" actId="1076"/>
          <ac:picMkLst>
            <pc:docMk/>
            <pc:sldMk cId="2898091684" sldId="306"/>
            <ac:picMk id="2" creationId="{11624637-2753-4836-AC17-4EA8CA1FE41A}"/>
          </ac:picMkLst>
        </pc:picChg>
        <pc:picChg chg="mod">
          <ac:chgData name="Sergey Parshin" userId="33371af5f60a0596" providerId="LiveId" clId="{E08EE994-2D3D-47DD-8958-AD8270275688}" dt="2019-09-20T16:26:18.990" v="22" actId="1076"/>
          <ac:picMkLst>
            <pc:docMk/>
            <pc:sldMk cId="2898091684" sldId="306"/>
            <ac:picMk id="8" creationId="{0E44BB54-46AB-42F5-A1FB-A56B47F788A5}"/>
          </ac:picMkLst>
        </pc:picChg>
        <pc:cxnChg chg="add del mod">
          <ac:chgData name="Sergey Parshin" userId="33371af5f60a0596" providerId="LiveId" clId="{E08EE994-2D3D-47DD-8958-AD8270275688}" dt="2019-09-22T10:12:44.384" v="7735" actId="478"/>
          <ac:cxnSpMkLst>
            <pc:docMk/>
            <pc:sldMk cId="2898091684" sldId="306"/>
            <ac:cxnSpMk id="4" creationId="{C76EFAB9-7F08-4989-9C34-A7ECF995FAD1}"/>
          </ac:cxnSpMkLst>
        </pc:cxnChg>
      </pc:sldChg>
      <pc:sldChg chg="addSp delSp modSp">
        <pc:chgData name="Sergey Parshin" userId="33371af5f60a0596" providerId="LiveId" clId="{E08EE994-2D3D-47DD-8958-AD8270275688}" dt="2019-09-22T10:05:06.771" v="7665" actId="14100"/>
        <pc:sldMkLst>
          <pc:docMk/>
          <pc:sldMk cId="650816945" sldId="310"/>
        </pc:sldMkLst>
        <pc:spChg chg="mod">
          <ac:chgData name="Sergey Parshin" userId="33371af5f60a0596" providerId="LiveId" clId="{E08EE994-2D3D-47DD-8958-AD8270275688}" dt="2019-09-21T23:50:20.629" v="4596" actId="6549"/>
          <ac:spMkLst>
            <pc:docMk/>
            <pc:sldMk cId="650816945" sldId="310"/>
            <ac:spMk id="3" creationId="{D0E3675E-152A-49AA-AC53-D6ACEEF3DF63}"/>
          </ac:spMkLst>
        </pc:spChg>
        <pc:picChg chg="add del mod">
          <ac:chgData name="Sergey Parshin" userId="33371af5f60a0596" providerId="LiveId" clId="{E08EE994-2D3D-47DD-8958-AD8270275688}" dt="2019-09-22T10:05:02.459" v="7662" actId="478"/>
          <ac:picMkLst>
            <pc:docMk/>
            <pc:sldMk cId="650816945" sldId="310"/>
            <ac:picMk id="4" creationId="{5E7E7C41-7065-4E30-AA53-096083C8B789}"/>
          </ac:picMkLst>
        </pc:picChg>
        <pc:picChg chg="add mod">
          <ac:chgData name="Sergey Parshin" userId="33371af5f60a0596" providerId="LiveId" clId="{E08EE994-2D3D-47DD-8958-AD8270275688}" dt="2019-09-22T10:05:06.771" v="7665" actId="14100"/>
          <ac:picMkLst>
            <pc:docMk/>
            <pc:sldMk cId="650816945" sldId="310"/>
            <ac:picMk id="5" creationId="{3527E4C1-F621-44C8-99C5-302BF2AC2D03}"/>
          </ac:picMkLst>
        </pc:picChg>
        <pc:picChg chg="del">
          <ac:chgData name="Sergey Parshin" userId="33371af5f60a0596" providerId="LiveId" clId="{E08EE994-2D3D-47DD-8958-AD8270275688}" dt="2019-09-21T23:50:13.713" v="4593" actId="478"/>
          <ac:picMkLst>
            <pc:docMk/>
            <pc:sldMk cId="650816945" sldId="310"/>
            <ac:picMk id="7" creationId="{6E2C8A8C-3227-4B6F-8A8E-B61BFD390152}"/>
          </ac:picMkLst>
        </pc:picChg>
      </pc:sldChg>
      <pc:sldChg chg="addSp delSp modSp delAnim modAnim">
        <pc:chgData name="Sergey Parshin" userId="33371af5f60a0596" providerId="LiveId" clId="{E08EE994-2D3D-47DD-8958-AD8270275688}" dt="2019-09-20T16:22:17.417" v="12"/>
        <pc:sldMkLst>
          <pc:docMk/>
          <pc:sldMk cId="3187135934" sldId="311"/>
        </pc:sldMkLst>
        <pc:spChg chg="del mod">
          <ac:chgData name="Sergey Parshin" userId="33371af5f60a0596" providerId="LiveId" clId="{E08EE994-2D3D-47DD-8958-AD8270275688}" dt="2019-09-20T16:19:46.651" v="6" actId="478"/>
          <ac:spMkLst>
            <pc:docMk/>
            <pc:sldMk cId="3187135934" sldId="311"/>
            <ac:spMk id="7" creationId="{1410EA6D-4DF1-43F2-B569-10066FE7CA80}"/>
          </ac:spMkLst>
        </pc:spChg>
        <pc:picChg chg="add mod">
          <ac:chgData name="Sergey Parshin" userId="33371af5f60a0596" providerId="LiveId" clId="{E08EE994-2D3D-47DD-8958-AD8270275688}" dt="2019-09-20T16:22:07.646" v="11" actId="14100"/>
          <ac:picMkLst>
            <pc:docMk/>
            <pc:sldMk cId="3187135934" sldId="311"/>
            <ac:picMk id="5" creationId="{0752C518-E4EF-471A-8F7F-084EB840B6B9}"/>
          </ac:picMkLst>
        </pc:picChg>
      </pc:sldChg>
      <pc:sldChg chg="modSp modAnim">
        <pc:chgData name="Sergey Parshin" userId="33371af5f60a0596" providerId="LiveId" clId="{E08EE994-2D3D-47DD-8958-AD8270275688}" dt="2019-09-20T22:15:57.224" v="430" actId="113"/>
        <pc:sldMkLst>
          <pc:docMk/>
          <pc:sldMk cId="3438685909" sldId="312"/>
        </pc:sldMkLst>
        <pc:spChg chg="mod">
          <ac:chgData name="Sergey Parshin" userId="33371af5f60a0596" providerId="LiveId" clId="{E08EE994-2D3D-47DD-8958-AD8270275688}" dt="2019-09-20T22:13:47.569" v="304" actId="6549"/>
          <ac:spMkLst>
            <pc:docMk/>
            <pc:sldMk cId="3438685909" sldId="312"/>
            <ac:spMk id="2" creationId="{3696DBFA-DED5-4FF8-9F14-97C70A6AE259}"/>
          </ac:spMkLst>
        </pc:spChg>
        <pc:spChg chg="mod">
          <ac:chgData name="Sergey Parshin" userId="33371af5f60a0596" providerId="LiveId" clId="{E08EE994-2D3D-47DD-8958-AD8270275688}" dt="2019-09-20T22:15:57.224" v="430" actId="113"/>
          <ac:spMkLst>
            <pc:docMk/>
            <pc:sldMk cId="3438685909" sldId="312"/>
            <ac:spMk id="3" creationId="{1448CDA2-6814-4C15-B52C-84ECF7B5D516}"/>
          </ac:spMkLst>
        </pc:spChg>
      </pc:sldChg>
      <pc:sldChg chg="modSp">
        <pc:chgData name="Sergey Parshin" userId="33371af5f60a0596" providerId="LiveId" clId="{E08EE994-2D3D-47DD-8958-AD8270275688}" dt="2019-09-20T22:20:33.110" v="672" actId="6549"/>
        <pc:sldMkLst>
          <pc:docMk/>
          <pc:sldMk cId="271940115" sldId="313"/>
        </pc:sldMkLst>
        <pc:spChg chg="mod">
          <ac:chgData name="Sergey Parshin" userId="33371af5f60a0596" providerId="LiveId" clId="{E08EE994-2D3D-47DD-8958-AD8270275688}" dt="2019-09-20T22:13:57.257" v="305" actId="6549"/>
          <ac:spMkLst>
            <pc:docMk/>
            <pc:sldMk cId="271940115" sldId="313"/>
            <ac:spMk id="2" creationId="{3696DBFA-DED5-4FF8-9F14-97C70A6AE259}"/>
          </ac:spMkLst>
        </pc:spChg>
        <pc:spChg chg="mod">
          <ac:chgData name="Sergey Parshin" userId="33371af5f60a0596" providerId="LiveId" clId="{E08EE994-2D3D-47DD-8958-AD8270275688}" dt="2019-09-20T22:20:33.110" v="672" actId="6549"/>
          <ac:spMkLst>
            <pc:docMk/>
            <pc:sldMk cId="271940115" sldId="313"/>
            <ac:spMk id="3" creationId="{1448CDA2-6814-4C15-B52C-84ECF7B5D516}"/>
          </ac:spMkLst>
        </pc:spChg>
        <pc:picChg chg="mod">
          <ac:chgData name="Sergey Parshin" userId="33371af5f60a0596" providerId="LiveId" clId="{E08EE994-2D3D-47DD-8958-AD8270275688}" dt="2019-09-20T22:18:59.894" v="583" actId="1036"/>
          <ac:picMkLst>
            <pc:docMk/>
            <pc:sldMk cId="271940115" sldId="313"/>
            <ac:picMk id="4" creationId="{79F8467C-8E9E-4791-9E5A-35F86849D23C}"/>
          </ac:picMkLst>
        </pc:picChg>
      </pc:sldChg>
      <pc:sldChg chg="modSp modAnim">
        <pc:chgData name="Sergey Parshin" userId="33371af5f60a0596" providerId="LiveId" clId="{E08EE994-2D3D-47DD-8958-AD8270275688}" dt="2019-09-20T22:17:51.270" v="510" actId="27636"/>
        <pc:sldMkLst>
          <pc:docMk/>
          <pc:sldMk cId="875019776" sldId="320"/>
        </pc:sldMkLst>
        <pc:spChg chg="mod">
          <ac:chgData name="Sergey Parshin" userId="33371af5f60a0596" providerId="LiveId" clId="{E08EE994-2D3D-47DD-8958-AD8270275688}" dt="2019-09-20T22:17:51.270" v="510" actId="27636"/>
          <ac:spMkLst>
            <pc:docMk/>
            <pc:sldMk cId="875019776" sldId="320"/>
            <ac:spMk id="3" creationId="{1448CDA2-6814-4C15-B52C-84ECF7B5D516}"/>
          </ac:spMkLst>
        </pc:spChg>
      </pc:sldChg>
      <pc:sldChg chg="addSp delSp modSp delAnim modAnim">
        <pc:chgData name="Sergey Parshin" userId="33371af5f60a0596" providerId="LiveId" clId="{E08EE994-2D3D-47DD-8958-AD8270275688}" dt="2019-09-20T16:24:20.271" v="16" actId="14100"/>
        <pc:sldMkLst>
          <pc:docMk/>
          <pc:sldMk cId="2794788876" sldId="321"/>
        </pc:sldMkLst>
        <pc:spChg chg="del mod">
          <ac:chgData name="Sergey Parshin" userId="33371af5f60a0596" providerId="LiveId" clId="{E08EE994-2D3D-47DD-8958-AD8270275688}" dt="2019-09-20T16:22:30.911" v="13" actId="478"/>
          <ac:spMkLst>
            <pc:docMk/>
            <pc:sldMk cId="2794788876" sldId="321"/>
            <ac:spMk id="3" creationId="{BB69C2A5-382B-4003-9631-71093752A098}"/>
          </ac:spMkLst>
        </pc:spChg>
        <pc:picChg chg="add mod">
          <ac:chgData name="Sergey Parshin" userId="33371af5f60a0596" providerId="LiveId" clId="{E08EE994-2D3D-47DD-8958-AD8270275688}" dt="2019-09-20T16:24:20.271" v="16" actId="14100"/>
          <ac:picMkLst>
            <pc:docMk/>
            <pc:sldMk cId="2794788876" sldId="321"/>
            <ac:picMk id="2" creationId="{689DB5AE-9EFE-4254-BD8C-AC175288F11E}"/>
          </ac:picMkLst>
        </pc:picChg>
      </pc:sldChg>
      <pc:sldChg chg="del">
        <pc:chgData name="Sergey Parshin" userId="33371af5f60a0596" providerId="LiveId" clId="{E08EE994-2D3D-47DD-8958-AD8270275688}" dt="2019-09-20T16:27:19.832" v="24" actId="2696"/>
        <pc:sldMkLst>
          <pc:docMk/>
          <pc:sldMk cId="1233640551" sldId="322"/>
        </pc:sldMkLst>
      </pc:sldChg>
      <pc:sldChg chg="addSp delSp modSp ord setBg modAnim">
        <pc:chgData name="Sergey Parshin" userId="33371af5f60a0596" providerId="LiveId" clId="{E08EE994-2D3D-47DD-8958-AD8270275688}" dt="2019-09-23T15:51:44.581" v="8147"/>
        <pc:sldMkLst>
          <pc:docMk/>
          <pc:sldMk cId="3034699226" sldId="324"/>
        </pc:sldMkLst>
        <pc:spChg chg="mod">
          <ac:chgData name="Sergey Parshin" userId="33371af5f60a0596" providerId="LiveId" clId="{E08EE994-2D3D-47DD-8958-AD8270275688}" dt="2019-09-23T15:48:31.262" v="7968" actId="20577"/>
          <ac:spMkLst>
            <pc:docMk/>
            <pc:sldMk cId="3034699226" sldId="324"/>
            <ac:spMk id="2" creationId="{BCD8B670-573D-42AE-8659-72CF340273E8}"/>
          </ac:spMkLst>
        </pc:spChg>
        <pc:spChg chg="mod">
          <ac:chgData name="Sergey Parshin" userId="33371af5f60a0596" providerId="LiveId" clId="{E08EE994-2D3D-47DD-8958-AD8270275688}" dt="2019-09-23T15:48:48.632" v="7981" actId="27636"/>
          <ac:spMkLst>
            <pc:docMk/>
            <pc:sldMk cId="3034699226" sldId="324"/>
            <ac:spMk id="3" creationId="{F348D525-DA40-49D4-B422-5E3B855AE954}"/>
          </ac:spMkLst>
        </pc:spChg>
        <pc:spChg chg="add del mod">
          <ac:chgData name="Sergey Parshin" userId="33371af5f60a0596" providerId="LiveId" clId="{E08EE994-2D3D-47DD-8958-AD8270275688}" dt="2019-09-22T09:46:04.413" v="7297" actId="478"/>
          <ac:spMkLst>
            <pc:docMk/>
            <pc:sldMk cId="3034699226" sldId="324"/>
            <ac:spMk id="4" creationId="{4FBFE01C-F9D0-4ABC-A96F-EEC63728D829}"/>
          </ac:spMkLst>
        </pc:spChg>
        <pc:spChg chg="add mod">
          <ac:chgData name="Sergey Parshin" userId="33371af5f60a0596" providerId="LiveId" clId="{E08EE994-2D3D-47DD-8958-AD8270275688}" dt="2019-09-23T15:51:11.117" v="8146" actId="6549"/>
          <ac:spMkLst>
            <pc:docMk/>
            <pc:sldMk cId="3034699226" sldId="324"/>
            <ac:spMk id="4" creationId="{9925D12E-6347-4145-A657-2010A939E3DB}"/>
          </ac:spMkLst>
        </pc:spChg>
        <pc:spChg chg="add del mod">
          <ac:chgData name="Sergey Parshin" userId="33371af5f60a0596" providerId="LiveId" clId="{E08EE994-2D3D-47DD-8958-AD8270275688}" dt="2019-09-22T09:41:31.620" v="6826"/>
          <ac:spMkLst>
            <pc:docMk/>
            <pc:sldMk cId="3034699226" sldId="324"/>
            <ac:spMk id="5" creationId="{50B1ED63-D6C0-4C0D-9FB7-49100C928AFD}"/>
          </ac:spMkLst>
        </pc:spChg>
        <pc:spChg chg="add mod">
          <ac:chgData name="Sergey Parshin" userId="33371af5f60a0596" providerId="LiveId" clId="{E08EE994-2D3D-47DD-8958-AD8270275688}" dt="2019-09-22T09:46:08.316" v="7298" actId="1076"/>
          <ac:spMkLst>
            <pc:docMk/>
            <pc:sldMk cId="3034699226" sldId="324"/>
            <ac:spMk id="8" creationId="{550A2BE6-5295-438E-B1FB-994F04583ECF}"/>
          </ac:spMkLst>
        </pc:spChg>
        <pc:spChg chg="add del mod">
          <ac:chgData name="Sergey Parshin" userId="33371af5f60a0596" providerId="LiveId" clId="{E08EE994-2D3D-47DD-8958-AD8270275688}" dt="2019-09-22T19:51:49.010" v="7790" actId="478"/>
          <ac:spMkLst>
            <pc:docMk/>
            <pc:sldMk cId="3034699226" sldId="324"/>
            <ac:spMk id="10" creationId="{27E89ABC-364C-4BCF-8585-4678EECC59C0}"/>
          </ac:spMkLst>
        </pc:spChg>
        <pc:picChg chg="add mod">
          <ac:chgData name="Sergey Parshin" userId="33371af5f60a0596" providerId="LiveId" clId="{E08EE994-2D3D-47DD-8958-AD8270275688}" dt="2019-09-22T09:40:58.782" v="6813" actId="14100"/>
          <ac:picMkLst>
            <pc:docMk/>
            <pc:sldMk cId="3034699226" sldId="324"/>
            <ac:picMk id="7" creationId="{975C3772-EBB5-4CDA-A651-A455B77DBEAF}"/>
          </ac:picMkLst>
        </pc:picChg>
        <pc:picChg chg="add del mod">
          <ac:chgData name="Sergey Parshin" userId="33371af5f60a0596" providerId="LiveId" clId="{E08EE994-2D3D-47DD-8958-AD8270275688}" dt="2019-09-22T09:52:40.034" v="7410"/>
          <ac:picMkLst>
            <pc:docMk/>
            <pc:sldMk cId="3034699226" sldId="324"/>
            <ac:picMk id="9" creationId="{FAB6C901-128B-4835-828E-F465E9E5B12D}"/>
          </ac:picMkLst>
        </pc:picChg>
        <pc:cxnChg chg="add mod">
          <ac:chgData name="Sergey Parshin" userId="33371af5f60a0596" providerId="LiveId" clId="{E08EE994-2D3D-47DD-8958-AD8270275688}" dt="2019-09-23T15:50:49.874" v="8120" actId="20577"/>
          <ac:cxnSpMkLst>
            <pc:docMk/>
            <pc:sldMk cId="3034699226" sldId="324"/>
            <ac:cxnSpMk id="6" creationId="{98D2584D-51A6-46A9-9134-2AEEB41BB7CE}"/>
          </ac:cxnSpMkLst>
        </pc:cxnChg>
      </pc:sldChg>
      <pc:sldChg chg="addSp delSp modSp delAnim modAnim">
        <pc:chgData name="Sergey Parshin" userId="33371af5f60a0596" providerId="LiveId" clId="{E08EE994-2D3D-47DD-8958-AD8270275688}" dt="2019-09-22T10:11:46.112" v="7732" actId="1076"/>
        <pc:sldMkLst>
          <pc:docMk/>
          <pc:sldMk cId="1013463233" sldId="325"/>
        </pc:sldMkLst>
        <pc:spChg chg="mod">
          <ac:chgData name="Sergey Parshin" userId="33371af5f60a0596" providerId="LiveId" clId="{E08EE994-2D3D-47DD-8958-AD8270275688}" dt="2019-09-20T22:25:27.771" v="744" actId="6549"/>
          <ac:spMkLst>
            <pc:docMk/>
            <pc:sldMk cId="1013463233" sldId="325"/>
            <ac:spMk id="2" creationId="{3696DBFA-DED5-4FF8-9F14-97C70A6AE259}"/>
          </ac:spMkLst>
        </pc:spChg>
        <pc:spChg chg="add mod">
          <ac:chgData name="Sergey Parshin" userId="33371af5f60a0596" providerId="LiveId" clId="{E08EE994-2D3D-47DD-8958-AD8270275688}" dt="2019-09-22T10:11:46.112" v="7732" actId="1076"/>
          <ac:spMkLst>
            <pc:docMk/>
            <pc:sldMk cId="1013463233" sldId="325"/>
            <ac:spMk id="4" creationId="{5616E393-2AC2-4DF4-83C8-669E9E92BE5B}"/>
          </ac:spMkLst>
        </pc:spChg>
        <pc:spChg chg="mod">
          <ac:chgData name="Sergey Parshin" userId="33371af5f60a0596" providerId="LiveId" clId="{E08EE994-2D3D-47DD-8958-AD8270275688}" dt="2019-09-21T23:51:52.506" v="4602" actId="1076"/>
          <ac:spMkLst>
            <pc:docMk/>
            <pc:sldMk cId="1013463233" sldId="325"/>
            <ac:spMk id="8" creationId="{F05FCC19-CB7D-4A85-AC6B-0E786BA79EC2}"/>
          </ac:spMkLst>
        </pc:spChg>
        <pc:picChg chg="del">
          <ac:chgData name="Sergey Parshin" userId="33371af5f60a0596" providerId="LiveId" clId="{E08EE994-2D3D-47DD-8958-AD8270275688}" dt="2019-09-20T17:47:57.397" v="94" actId="478"/>
          <ac:picMkLst>
            <pc:docMk/>
            <pc:sldMk cId="1013463233" sldId="325"/>
            <ac:picMk id="9" creationId="{5D0DD151-127D-4571-8F17-E6A035C731BE}"/>
          </ac:picMkLst>
        </pc:picChg>
        <pc:picChg chg="del">
          <ac:chgData name="Sergey Parshin" userId="33371af5f60a0596" providerId="LiveId" clId="{E08EE994-2D3D-47DD-8958-AD8270275688}" dt="2019-09-20T17:48:10.471" v="98" actId="478"/>
          <ac:picMkLst>
            <pc:docMk/>
            <pc:sldMk cId="1013463233" sldId="325"/>
            <ac:picMk id="1028" creationId="{977A3A26-BB9E-46DE-B133-4304B3F27547}"/>
          </ac:picMkLst>
        </pc:picChg>
        <pc:cxnChg chg="mod">
          <ac:chgData name="Sergey Parshin" userId="33371af5f60a0596" providerId="LiveId" clId="{E08EE994-2D3D-47DD-8958-AD8270275688}" dt="2019-09-21T23:51:16.001" v="4598" actId="1076"/>
          <ac:cxnSpMkLst>
            <pc:docMk/>
            <pc:sldMk cId="1013463233" sldId="325"/>
            <ac:cxnSpMk id="11" creationId="{104291F6-D080-4049-B95D-685D11CE3BB2}"/>
          </ac:cxnSpMkLst>
        </pc:cxnChg>
        <pc:cxnChg chg="mod ord">
          <ac:chgData name="Sergey Parshin" userId="33371af5f60a0596" providerId="LiveId" clId="{E08EE994-2D3D-47DD-8958-AD8270275688}" dt="2019-09-21T23:51:59.032" v="4603" actId="1076"/>
          <ac:cxnSpMkLst>
            <pc:docMk/>
            <pc:sldMk cId="1013463233" sldId="325"/>
            <ac:cxnSpMk id="13" creationId="{5D82684E-1EF8-49F9-AA6A-B2122842828C}"/>
          </ac:cxnSpMkLst>
        </pc:cxnChg>
      </pc:sldChg>
      <pc:sldChg chg="addSp delSp modSp delAnim modAnim">
        <pc:chgData name="Sergey Parshin" userId="33371af5f60a0596" providerId="LiveId" clId="{E08EE994-2D3D-47DD-8958-AD8270275688}" dt="2019-09-20T22:41:07.709" v="875"/>
        <pc:sldMkLst>
          <pc:docMk/>
          <pc:sldMk cId="173200876" sldId="326"/>
        </pc:sldMkLst>
        <pc:spChg chg="mod">
          <ac:chgData name="Sergey Parshin" userId="33371af5f60a0596" providerId="LiveId" clId="{E08EE994-2D3D-47DD-8958-AD8270275688}" dt="2019-09-20T16:50:54.760" v="92" actId="6549"/>
          <ac:spMkLst>
            <pc:docMk/>
            <pc:sldMk cId="173200876" sldId="326"/>
            <ac:spMk id="2" creationId="{C2116EC0-97A4-46C1-B68A-231C07987A6F}"/>
          </ac:spMkLst>
        </pc:spChg>
        <pc:spChg chg="del">
          <ac:chgData name="Sergey Parshin" userId="33371af5f60a0596" providerId="LiveId" clId="{E08EE994-2D3D-47DD-8958-AD8270275688}" dt="2019-09-20T16:50:58.304" v="93" actId="478"/>
          <ac:spMkLst>
            <pc:docMk/>
            <pc:sldMk cId="173200876" sldId="326"/>
            <ac:spMk id="3" creationId="{472ABB22-A728-40CA-ABBF-A81370D9A094}"/>
          </ac:spMkLst>
        </pc:spChg>
        <pc:spChg chg="del">
          <ac:chgData name="Sergey Parshin" userId="33371af5f60a0596" providerId="LiveId" clId="{E08EE994-2D3D-47DD-8958-AD8270275688}" dt="2019-09-20T16:34:22.658" v="79" actId="478"/>
          <ac:spMkLst>
            <pc:docMk/>
            <pc:sldMk cId="173200876" sldId="326"/>
            <ac:spMk id="5" creationId="{1D8DB79D-0348-46C4-AEC7-ACFCD1897D7B}"/>
          </ac:spMkLst>
        </pc:spChg>
        <pc:picChg chg="add del mod">
          <ac:chgData name="Sergey Parshin" userId="33371af5f60a0596" providerId="LiveId" clId="{E08EE994-2D3D-47DD-8958-AD8270275688}" dt="2019-09-20T22:40:04.331" v="867" actId="478"/>
          <ac:picMkLst>
            <pc:docMk/>
            <pc:sldMk cId="173200876" sldId="326"/>
            <ac:picMk id="4" creationId="{4E823FD4-466A-48B2-98E2-CC446401E792}"/>
          </ac:picMkLst>
        </pc:picChg>
        <pc:picChg chg="add mod">
          <ac:chgData name="Sergey Parshin" userId="33371af5f60a0596" providerId="LiveId" clId="{E08EE994-2D3D-47DD-8958-AD8270275688}" dt="2019-09-20T22:40:10.603" v="869" actId="1076"/>
          <ac:picMkLst>
            <pc:docMk/>
            <pc:sldMk cId="173200876" sldId="326"/>
            <ac:picMk id="6" creationId="{5CBCD39B-46D9-4FA4-8067-0F2898CB9345}"/>
          </ac:picMkLst>
        </pc:picChg>
        <pc:picChg chg="add mod">
          <ac:chgData name="Sergey Parshin" userId="33371af5f60a0596" providerId="LiveId" clId="{E08EE994-2D3D-47DD-8958-AD8270275688}" dt="2019-09-20T22:40:55.563" v="872" actId="1076"/>
          <ac:picMkLst>
            <pc:docMk/>
            <pc:sldMk cId="173200876" sldId="326"/>
            <ac:picMk id="7" creationId="{96AF660D-80BE-4D11-A738-546973DE5A8B}"/>
          </ac:picMkLst>
        </pc:picChg>
      </pc:sldChg>
      <pc:sldChg chg="addSp delSp modSp modAnim">
        <pc:chgData name="Sergey Parshin" userId="33371af5f60a0596" providerId="LiveId" clId="{E08EE994-2D3D-47DD-8958-AD8270275688}" dt="2019-09-20T16:43:46.171" v="91"/>
        <pc:sldMkLst>
          <pc:docMk/>
          <pc:sldMk cId="2837380060" sldId="327"/>
        </pc:sldMkLst>
        <pc:spChg chg="del">
          <ac:chgData name="Sergey Parshin" userId="33371af5f60a0596" providerId="LiveId" clId="{E08EE994-2D3D-47DD-8958-AD8270275688}" dt="2019-09-20T16:34:05.115" v="75" actId="478"/>
          <ac:spMkLst>
            <pc:docMk/>
            <pc:sldMk cId="2837380060" sldId="327"/>
            <ac:spMk id="3" creationId="{472ABB22-A728-40CA-ABBF-A81370D9A094}"/>
          </ac:spMkLst>
        </pc:spChg>
        <pc:picChg chg="add del mod">
          <ac:chgData name="Sergey Parshin" userId="33371af5f60a0596" providerId="LiveId" clId="{E08EE994-2D3D-47DD-8958-AD8270275688}" dt="2019-09-20T16:42:36.157" v="80" actId="478"/>
          <ac:picMkLst>
            <pc:docMk/>
            <pc:sldMk cId="2837380060" sldId="327"/>
            <ac:picMk id="4" creationId="{0B8C8C64-3580-4178-BDF5-23AC2679B88B}"/>
          </ac:picMkLst>
        </pc:picChg>
        <pc:picChg chg="add mod">
          <ac:chgData name="Sergey Parshin" userId="33371af5f60a0596" providerId="LiveId" clId="{E08EE994-2D3D-47DD-8958-AD8270275688}" dt="2019-09-20T16:43:38.884" v="89" actId="14100"/>
          <ac:picMkLst>
            <pc:docMk/>
            <pc:sldMk cId="2837380060" sldId="327"/>
            <ac:picMk id="5" creationId="{7A04D6CE-22FA-4A7D-B376-D74F6A353F48}"/>
          </ac:picMkLst>
        </pc:picChg>
        <pc:picChg chg="add mod">
          <ac:chgData name="Sergey Parshin" userId="33371af5f60a0596" providerId="LiveId" clId="{E08EE994-2D3D-47DD-8958-AD8270275688}" dt="2019-09-20T16:43:26.241" v="88" actId="1076"/>
          <ac:picMkLst>
            <pc:docMk/>
            <pc:sldMk cId="2837380060" sldId="327"/>
            <ac:picMk id="6" creationId="{073DB584-54E0-45D2-BA6B-4FF59AE4DC7A}"/>
          </ac:picMkLst>
        </pc:picChg>
      </pc:sldChg>
      <pc:sldChg chg="addSp delSp modSp add delAnim">
        <pc:chgData name="Sergey Parshin" userId="33371af5f60a0596" providerId="LiveId" clId="{E08EE994-2D3D-47DD-8958-AD8270275688}" dt="2019-09-20T16:29:11.595" v="55" actId="14100"/>
        <pc:sldMkLst>
          <pc:docMk/>
          <pc:sldMk cId="1610715216" sldId="328"/>
        </pc:sldMkLst>
        <pc:spChg chg="mod">
          <ac:chgData name="Sergey Parshin" userId="33371af5f60a0596" providerId="LiveId" clId="{E08EE994-2D3D-47DD-8958-AD8270275688}" dt="2019-09-20T16:27:35.057" v="50" actId="20577"/>
          <ac:spMkLst>
            <pc:docMk/>
            <pc:sldMk cId="1610715216" sldId="328"/>
            <ac:spMk id="5" creationId="{EED2919F-A5F9-4E86-B26D-C3B1AD811789}"/>
          </ac:spMkLst>
        </pc:spChg>
        <pc:picChg chg="del">
          <ac:chgData name="Sergey Parshin" userId="33371af5f60a0596" providerId="LiveId" clId="{E08EE994-2D3D-47DD-8958-AD8270275688}" dt="2019-09-20T16:27:37.172" v="51" actId="478"/>
          <ac:picMkLst>
            <pc:docMk/>
            <pc:sldMk cId="1610715216" sldId="328"/>
            <ac:picMk id="2" creationId="{11624637-2753-4836-AC17-4EA8CA1FE41A}"/>
          </ac:picMkLst>
        </pc:picChg>
        <pc:picChg chg="add mod">
          <ac:chgData name="Sergey Parshin" userId="33371af5f60a0596" providerId="LiveId" clId="{E08EE994-2D3D-47DD-8958-AD8270275688}" dt="2019-09-20T16:29:11.595" v="55" actId="14100"/>
          <ac:picMkLst>
            <pc:docMk/>
            <pc:sldMk cId="1610715216" sldId="328"/>
            <ac:picMk id="3" creationId="{A97313E5-4B3F-4330-96FC-B0AC65954768}"/>
          </ac:picMkLst>
        </pc:picChg>
        <pc:picChg chg="del">
          <ac:chgData name="Sergey Parshin" userId="33371af5f60a0596" providerId="LiveId" clId="{E08EE994-2D3D-47DD-8958-AD8270275688}" dt="2019-09-20T16:27:39.050" v="52" actId="478"/>
          <ac:picMkLst>
            <pc:docMk/>
            <pc:sldMk cId="1610715216" sldId="328"/>
            <ac:picMk id="8" creationId="{0E44BB54-46AB-42F5-A1FB-A56B47F788A5}"/>
          </ac:picMkLst>
        </pc:picChg>
      </pc:sldChg>
      <pc:sldChg chg="addSp delSp modSp add">
        <pc:chgData name="Sergey Parshin" userId="33371af5f60a0596" providerId="LiveId" clId="{E08EE994-2D3D-47DD-8958-AD8270275688}" dt="2019-09-20T16:31:07.836" v="74" actId="14100"/>
        <pc:sldMkLst>
          <pc:docMk/>
          <pc:sldMk cId="2109118937" sldId="329"/>
        </pc:sldMkLst>
        <pc:spChg chg="mod">
          <ac:chgData name="Sergey Parshin" userId="33371af5f60a0596" providerId="LiveId" clId="{E08EE994-2D3D-47DD-8958-AD8270275688}" dt="2019-09-20T16:29:29.678" v="70" actId="20577"/>
          <ac:spMkLst>
            <pc:docMk/>
            <pc:sldMk cId="2109118937" sldId="329"/>
            <ac:spMk id="5" creationId="{EED2919F-A5F9-4E86-B26D-C3B1AD811789}"/>
          </ac:spMkLst>
        </pc:spChg>
        <pc:picChg chg="add mod">
          <ac:chgData name="Sergey Parshin" userId="33371af5f60a0596" providerId="LiveId" clId="{E08EE994-2D3D-47DD-8958-AD8270275688}" dt="2019-09-20T16:31:07.836" v="74" actId="14100"/>
          <ac:picMkLst>
            <pc:docMk/>
            <pc:sldMk cId="2109118937" sldId="329"/>
            <ac:picMk id="2" creationId="{0C488E76-2F3D-450F-9857-F6C7AD860415}"/>
          </ac:picMkLst>
        </pc:picChg>
        <pc:picChg chg="del">
          <ac:chgData name="Sergey Parshin" userId="33371af5f60a0596" providerId="LiveId" clId="{E08EE994-2D3D-47DD-8958-AD8270275688}" dt="2019-09-20T16:29:34.551" v="71" actId="478"/>
          <ac:picMkLst>
            <pc:docMk/>
            <pc:sldMk cId="2109118937" sldId="329"/>
            <ac:picMk id="3" creationId="{A97313E5-4B3F-4330-96FC-B0AC65954768}"/>
          </ac:picMkLst>
        </pc:picChg>
      </pc:sldChg>
      <pc:sldChg chg="addSp delSp modSp add modAnim">
        <pc:chgData name="Sergey Parshin" userId="33371af5f60a0596" providerId="LiveId" clId="{E08EE994-2D3D-47DD-8958-AD8270275688}" dt="2019-09-20T23:26:01.131" v="1174"/>
        <pc:sldMkLst>
          <pc:docMk/>
          <pc:sldMk cId="747254822" sldId="330"/>
        </pc:sldMkLst>
        <pc:spChg chg="add mod">
          <ac:chgData name="Sergey Parshin" userId="33371af5f60a0596" providerId="LiveId" clId="{E08EE994-2D3D-47DD-8958-AD8270275688}" dt="2019-09-20T23:20:03.665" v="1097" actId="1076"/>
          <ac:spMkLst>
            <pc:docMk/>
            <pc:sldMk cId="747254822" sldId="330"/>
            <ac:spMk id="27" creationId="{E45D1EC6-B2B0-4F04-89D7-14D6B45F67D9}"/>
          </ac:spMkLst>
        </pc:spChg>
        <pc:cxnChg chg="add del mod">
          <ac:chgData name="Sergey Parshin" userId="33371af5f60a0596" providerId="LiveId" clId="{E08EE994-2D3D-47DD-8958-AD8270275688}" dt="2019-09-20T23:17:09.810" v="1052" actId="11529"/>
          <ac:cxnSpMkLst>
            <pc:docMk/>
            <pc:sldMk cId="747254822" sldId="330"/>
            <ac:cxnSpMk id="6" creationId="{2281F326-4470-43BB-BB9B-325601E2D74F}"/>
          </ac:cxnSpMkLst>
        </pc:cxnChg>
        <pc:cxnChg chg="add mod">
          <ac:chgData name="Sergey Parshin" userId="33371af5f60a0596" providerId="LiveId" clId="{E08EE994-2D3D-47DD-8958-AD8270275688}" dt="2019-09-20T23:17:36.679" v="1054" actId="1582"/>
          <ac:cxnSpMkLst>
            <pc:docMk/>
            <pc:sldMk cId="747254822" sldId="330"/>
            <ac:cxnSpMk id="8" creationId="{F09B5C11-80AF-42D4-8B0C-ECD70B9AD4AC}"/>
          </ac:cxnSpMkLst>
        </pc:cxnChg>
        <pc:cxnChg chg="add mod">
          <ac:chgData name="Sergey Parshin" userId="33371af5f60a0596" providerId="LiveId" clId="{E08EE994-2D3D-47DD-8958-AD8270275688}" dt="2019-09-20T23:17:45.730" v="1057" actId="14100"/>
          <ac:cxnSpMkLst>
            <pc:docMk/>
            <pc:sldMk cId="747254822" sldId="330"/>
            <ac:cxnSpMk id="9" creationId="{B9374C16-0DBA-4AD3-8007-55156EA7E7FB}"/>
          </ac:cxnSpMkLst>
        </pc:cxnChg>
        <pc:cxnChg chg="add mod">
          <ac:chgData name="Sergey Parshin" userId="33371af5f60a0596" providerId="LiveId" clId="{E08EE994-2D3D-47DD-8958-AD8270275688}" dt="2019-09-20T23:21:33.537" v="1116" actId="14100"/>
          <ac:cxnSpMkLst>
            <pc:docMk/>
            <pc:sldMk cId="747254822" sldId="330"/>
            <ac:cxnSpMk id="11" creationId="{7CE880B3-1121-4350-841B-24DFA3137EBC}"/>
          </ac:cxnSpMkLst>
        </pc:cxnChg>
        <pc:cxnChg chg="add mod">
          <ac:chgData name="Sergey Parshin" userId="33371af5f60a0596" providerId="LiveId" clId="{E08EE994-2D3D-47DD-8958-AD8270275688}" dt="2019-09-20T23:18:21.346" v="1071" actId="1036"/>
          <ac:cxnSpMkLst>
            <pc:docMk/>
            <pc:sldMk cId="747254822" sldId="330"/>
            <ac:cxnSpMk id="16" creationId="{5582ECA5-08DC-48DC-B528-59D23864AB1E}"/>
          </ac:cxnSpMkLst>
        </pc:cxnChg>
        <pc:cxnChg chg="add mod">
          <ac:chgData name="Sergey Parshin" userId="33371af5f60a0596" providerId="LiveId" clId="{E08EE994-2D3D-47DD-8958-AD8270275688}" dt="2019-09-20T23:18:28.986" v="1074" actId="14100"/>
          <ac:cxnSpMkLst>
            <pc:docMk/>
            <pc:sldMk cId="747254822" sldId="330"/>
            <ac:cxnSpMk id="20" creationId="{311E398F-D180-49A4-855C-65397D5FAF47}"/>
          </ac:cxnSpMkLst>
        </pc:cxnChg>
        <pc:cxnChg chg="add mod">
          <ac:chgData name="Sergey Parshin" userId="33371af5f60a0596" providerId="LiveId" clId="{E08EE994-2D3D-47DD-8958-AD8270275688}" dt="2019-09-20T23:18:35.346" v="1077" actId="14100"/>
          <ac:cxnSpMkLst>
            <pc:docMk/>
            <pc:sldMk cId="747254822" sldId="330"/>
            <ac:cxnSpMk id="22" creationId="{AD9CB930-5759-478F-8C7B-F507A1425C35}"/>
          </ac:cxnSpMkLst>
        </pc:cxnChg>
        <pc:cxnChg chg="add mod">
          <ac:chgData name="Sergey Parshin" userId="33371af5f60a0596" providerId="LiveId" clId="{E08EE994-2D3D-47DD-8958-AD8270275688}" dt="2019-09-20T23:20:08.376" v="1098" actId="1076"/>
          <ac:cxnSpMkLst>
            <pc:docMk/>
            <pc:sldMk cId="747254822" sldId="330"/>
            <ac:cxnSpMk id="25" creationId="{38ED4052-D1FF-4237-9849-869D824718FC}"/>
          </ac:cxnSpMkLst>
        </pc:cxnChg>
        <pc:cxnChg chg="add mod">
          <ac:chgData name="Sergey Parshin" userId="33371af5f60a0596" providerId="LiveId" clId="{E08EE994-2D3D-47DD-8958-AD8270275688}" dt="2019-09-20T23:20:18.560" v="1101" actId="1035"/>
          <ac:cxnSpMkLst>
            <pc:docMk/>
            <pc:sldMk cId="747254822" sldId="330"/>
            <ac:cxnSpMk id="26" creationId="{B8DD603C-E288-42EE-90C2-B45F37CA4C7B}"/>
          </ac:cxnSpMkLst>
        </pc:cxnChg>
        <pc:cxnChg chg="add mod">
          <ac:chgData name="Sergey Parshin" userId="33371af5f60a0596" providerId="LiveId" clId="{E08EE994-2D3D-47DD-8958-AD8270275688}" dt="2019-09-20T23:21:13.625" v="1107" actId="1035"/>
          <ac:cxnSpMkLst>
            <pc:docMk/>
            <pc:sldMk cId="747254822" sldId="330"/>
            <ac:cxnSpMk id="28" creationId="{CC3746AE-5026-4B4A-936D-187D4BE9BBB1}"/>
          </ac:cxnSpMkLst>
        </pc:cxnChg>
        <pc:cxnChg chg="add mod">
          <ac:chgData name="Sergey Parshin" userId="33371af5f60a0596" providerId="LiveId" clId="{E08EE994-2D3D-47DD-8958-AD8270275688}" dt="2019-09-20T23:21:19.824" v="1109" actId="1076"/>
          <ac:cxnSpMkLst>
            <pc:docMk/>
            <pc:sldMk cId="747254822" sldId="330"/>
            <ac:cxnSpMk id="29" creationId="{07A93122-332D-4A9C-BB59-38C664650AD5}"/>
          </ac:cxnSpMkLst>
        </pc:cxnChg>
        <pc:cxnChg chg="add mod">
          <ac:chgData name="Sergey Parshin" userId="33371af5f60a0596" providerId="LiveId" clId="{E08EE994-2D3D-47DD-8958-AD8270275688}" dt="2019-09-20T23:22:12.393" v="1120" actId="14100"/>
          <ac:cxnSpMkLst>
            <pc:docMk/>
            <pc:sldMk cId="747254822" sldId="330"/>
            <ac:cxnSpMk id="31" creationId="{E18A5CAF-00B1-4D91-A50C-39070DCA6761}"/>
          </ac:cxnSpMkLst>
        </pc:cxnChg>
        <pc:cxnChg chg="add mod">
          <ac:chgData name="Sergey Parshin" userId="33371af5f60a0596" providerId="LiveId" clId="{E08EE994-2D3D-47DD-8958-AD8270275688}" dt="2019-09-20T23:22:24.984" v="1124" actId="14100"/>
          <ac:cxnSpMkLst>
            <pc:docMk/>
            <pc:sldMk cId="747254822" sldId="330"/>
            <ac:cxnSpMk id="33" creationId="{23E61B4C-CF17-49A1-BF17-BAB5C82E6465}"/>
          </ac:cxnSpMkLst>
        </pc:cxnChg>
        <pc:cxnChg chg="add mod">
          <ac:chgData name="Sergey Parshin" userId="33371af5f60a0596" providerId="LiveId" clId="{E08EE994-2D3D-47DD-8958-AD8270275688}" dt="2019-09-20T23:22:36.464" v="1127" actId="14100"/>
          <ac:cxnSpMkLst>
            <pc:docMk/>
            <pc:sldMk cId="747254822" sldId="330"/>
            <ac:cxnSpMk id="35" creationId="{E627F713-C71A-4691-A84E-4D7350B5EC97}"/>
          </ac:cxnSpMkLst>
        </pc:cxnChg>
        <pc:cxnChg chg="add mod">
          <ac:chgData name="Sergey Parshin" userId="33371af5f60a0596" providerId="LiveId" clId="{E08EE994-2D3D-47DD-8958-AD8270275688}" dt="2019-09-20T23:22:40.376" v="1129" actId="1076"/>
          <ac:cxnSpMkLst>
            <pc:docMk/>
            <pc:sldMk cId="747254822" sldId="330"/>
            <ac:cxnSpMk id="37" creationId="{B9A80370-2B9C-4C03-A581-1F802D753E09}"/>
          </ac:cxnSpMkLst>
        </pc:cxnChg>
        <pc:cxnChg chg="add mod">
          <ac:chgData name="Sergey Parshin" userId="33371af5f60a0596" providerId="LiveId" clId="{E08EE994-2D3D-47DD-8958-AD8270275688}" dt="2019-09-20T23:22:53.833" v="1133" actId="14100"/>
          <ac:cxnSpMkLst>
            <pc:docMk/>
            <pc:sldMk cId="747254822" sldId="330"/>
            <ac:cxnSpMk id="38" creationId="{98D66DB0-CD69-4304-9331-046F651A5C4F}"/>
          </ac:cxnSpMkLst>
        </pc:cxnChg>
        <pc:cxnChg chg="add mod">
          <ac:chgData name="Sergey Parshin" userId="33371af5f60a0596" providerId="LiveId" clId="{E08EE994-2D3D-47DD-8958-AD8270275688}" dt="2019-09-20T23:23:02.176" v="1135" actId="1076"/>
          <ac:cxnSpMkLst>
            <pc:docMk/>
            <pc:sldMk cId="747254822" sldId="330"/>
            <ac:cxnSpMk id="42" creationId="{065B9CE1-F0A5-4F40-84F8-43787E4C7475}"/>
          </ac:cxnSpMkLst>
        </pc:cxnChg>
        <pc:cxnChg chg="add del mod">
          <ac:chgData name="Sergey Parshin" userId="33371af5f60a0596" providerId="LiveId" clId="{E08EE994-2D3D-47DD-8958-AD8270275688}" dt="2019-09-20T23:23:55.447" v="1141"/>
          <ac:cxnSpMkLst>
            <pc:docMk/>
            <pc:sldMk cId="747254822" sldId="330"/>
            <ac:cxnSpMk id="43" creationId="{83953480-DFF0-42A0-9008-37731F0252D2}"/>
          </ac:cxnSpMkLst>
        </pc:cxnChg>
        <pc:cxnChg chg="add mod">
          <ac:chgData name="Sergey Parshin" userId="33371af5f60a0596" providerId="LiveId" clId="{E08EE994-2D3D-47DD-8958-AD8270275688}" dt="2019-09-20T23:24:06.960" v="1144" actId="1076"/>
          <ac:cxnSpMkLst>
            <pc:docMk/>
            <pc:sldMk cId="747254822" sldId="330"/>
            <ac:cxnSpMk id="44" creationId="{C0585BA6-8B94-4B8B-B9DE-DA3E692AB480}"/>
          </ac:cxnSpMkLst>
        </pc:cxnChg>
        <pc:cxnChg chg="add mod">
          <ac:chgData name="Sergey Parshin" userId="33371af5f60a0596" providerId="LiveId" clId="{E08EE994-2D3D-47DD-8958-AD8270275688}" dt="2019-09-20T23:24:19.560" v="1148" actId="1035"/>
          <ac:cxnSpMkLst>
            <pc:docMk/>
            <pc:sldMk cId="747254822" sldId="330"/>
            <ac:cxnSpMk id="45" creationId="{FECCF4B0-2EEB-4D20-AE18-96BCE5A17E82}"/>
          </ac:cxnSpMkLst>
        </pc:cxnChg>
        <pc:cxnChg chg="add mod">
          <ac:chgData name="Sergey Parshin" userId="33371af5f60a0596" providerId="LiveId" clId="{E08EE994-2D3D-47DD-8958-AD8270275688}" dt="2019-09-20T23:24:53.128" v="1152" actId="14100"/>
          <ac:cxnSpMkLst>
            <pc:docMk/>
            <pc:sldMk cId="747254822" sldId="330"/>
            <ac:cxnSpMk id="46" creationId="{D3E4BF3D-AE90-41AC-935D-BE2249762118}"/>
          </ac:cxnSpMkLst>
        </pc:cxnChg>
        <pc:cxnChg chg="add mod">
          <ac:chgData name="Sergey Parshin" userId="33371af5f60a0596" providerId="LiveId" clId="{E08EE994-2D3D-47DD-8958-AD8270275688}" dt="2019-09-20T23:25:06.647" v="1158" actId="14100"/>
          <ac:cxnSpMkLst>
            <pc:docMk/>
            <pc:sldMk cId="747254822" sldId="330"/>
            <ac:cxnSpMk id="48" creationId="{BBA197AE-D61D-4B75-BCDB-291EEE6FE4ED}"/>
          </ac:cxnSpMkLst>
        </pc:cxnChg>
        <pc:cxnChg chg="add mod">
          <ac:chgData name="Sergey Parshin" userId="33371af5f60a0596" providerId="LiveId" clId="{E08EE994-2D3D-47DD-8958-AD8270275688}" dt="2019-09-20T23:25:15.655" v="1161" actId="14100"/>
          <ac:cxnSpMkLst>
            <pc:docMk/>
            <pc:sldMk cId="747254822" sldId="330"/>
            <ac:cxnSpMk id="50" creationId="{14970FE1-C3B1-4440-804A-73BBC2D1F38C}"/>
          </ac:cxnSpMkLst>
        </pc:cxnChg>
        <pc:cxnChg chg="add mod">
          <ac:chgData name="Sergey Parshin" userId="33371af5f60a0596" providerId="LiveId" clId="{E08EE994-2D3D-47DD-8958-AD8270275688}" dt="2019-09-20T23:25:26.935" v="1164" actId="14100"/>
          <ac:cxnSpMkLst>
            <pc:docMk/>
            <pc:sldMk cId="747254822" sldId="330"/>
            <ac:cxnSpMk id="52" creationId="{2FB582B6-8873-4864-921C-C128FD12E7AD}"/>
          </ac:cxnSpMkLst>
        </pc:cxnChg>
        <pc:cxnChg chg="add mod">
          <ac:chgData name="Sergey Parshin" userId="33371af5f60a0596" providerId="LiveId" clId="{E08EE994-2D3D-47DD-8958-AD8270275688}" dt="2019-09-20T23:25:42.455" v="1168" actId="14100"/>
          <ac:cxnSpMkLst>
            <pc:docMk/>
            <pc:sldMk cId="747254822" sldId="330"/>
            <ac:cxnSpMk id="54" creationId="{ACC56AB3-391F-4A43-AC2F-19CBCE14D658}"/>
          </ac:cxnSpMkLst>
        </pc:cxnChg>
        <pc:cxnChg chg="add mod">
          <ac:chgData name="Sergey Parshin" userId="33371af5f60a0596" providerId="LiveId" clId="{E08EE994-2D3D-47DD-8958-AD8270275688}" dt="2019-09-20T23:25:53.503" v="1173" actId="1038"/>
          <ac:cxnSpMkLst>
            <pc:docMk/>
            <pc:sldMk cId="747254822" sldId="330"/>
            <ac:cxnSpMk id="58" creationId="{EE585A09-3978-4A9A-9B32-F142E204DC68}"/>
          </ac:cxnSpMkLst>
        </pc:cxnChg>
      </pc:sldChg>
      <pc:sldChg chg="add del">
        <pc:chgData name="Sergey Parshin" userId="33371af5f60a0596" providerId="LiveId" clId="{E08EE994-2D3D-47DD-8958-AD8270275688}" dt="2019-09-21T02:13:18.102" v="4419" actId="2696"/>
        <pc:sldMkLst>
          <pc:docMk/>
          <pc:sldMk cId="441489540" sldId="331"/>
        </pc:sldMkLst>
      </pc:sldChg>
      <pc:sldChg chg="addSp delSp modSp add modAnim">
        <pc:chgData name="Sergey Parshin" userId="33371af5f60a0596" providerId="LiveId" clId="{E08EE994-2D3D-47DD-8958-AD8270275688}" dt="2019-09-20T23:12:32.378" v="1047"/>
        <pc:sldMkLst>
          <pc:docMk/>
          <pc:sldMk cId="2190901683" sldId="332"/>
        </pc:sldMkLst>
        <pc:spChg chg="add mod">
          <ac:chgData name="Sergey Parshin" userId="33371af5f60a0596" providerId="LiveId" clId="{E08EE994-2D3D-47DD-8958-AD8270275688}" dt="2019-09-20T23:11:41.574" v="1034" actId="2085"/>
          <ac:spMkLst>
            <pc:docMk/>
            <pc:sldMk cId="2190901683" sldId="332"/>
            <ac:spMk id="4" creationId="{C62B2B67-17DD-4534-A089-9EB5CED7411E}"/>
          </ac:spMkLst>
        </pc:spChg>
        <pc:spChg chg="mod">
          <ac:chgData name="Sergey Parshin" userId="33371af5f60a0596" providerId="LiveId" clId="{E08EE994-2D3D-47DD-8958-AD8270275688}" dt="2019-09-20T23:06:39.698" v="936" actId="404"/>
          <ac:spMkLst>
            <pc:docMk/>
            <pc:sldMk cId="2190901683" sldId="332"/>
            <ac:spMk id="5" creationId="{EED2919F-A5F9-4E86-B26D-C3B1AD811789}"/>
          </ac:spMkLst>
        </pc:spChg>
        <pc:spChg chg="add mod">
          <ac:chgData name="Sergey Parshin" userId="33371af5f60a0596" providerId="LiveId" clId="{E08EE994-2D3D-47DD-8958-AD8270275688}" dt="2019-09-20T23:11:55.964" v="1037" actId="14100"/>
          <ac:spMkLst>
            <pc:docMk/>
            <pc:sldMk cId="2190901683" sldId="332"/>
            <ac:spMk id="6" creationId="{B7A21839-6BEE-4FB9-A2B1-AB77528051B9}"/>
          </ac:spMkLst>
        </pc:spChg>
        <pc:picChg chg="del">
          <ac:chgData name="Sergey Parshin" userId="33371af5f60a0596" providerId="LiveId" clId="{E08EE994-2D3D-47DD-8958-AD8270275688}" dt="2019-09-20T23:06:28.752" v="932" actId="478"/>
          <ac:picMkLst>
            <pc:docMk/>
            <pc:sldMk cId="2190901683" sldId="332"/>
            <ac:picMk id="2" creationId="{0C488E76-2F3D-450F-9857-F6C7AD860415}"/>
          </ac:picMkLst>
        </pc:picChg>
        <pc:picChg chg="add mod">
          <ac:chgData name="Sergey Parshin" userId="33371af5f60a0596" providerId="LiveId" clId="{E08EE994-2D3D-47DD-8958-AD8270275688}" dt="2019-09-20T23:07:47.894" v="939" actId="1076"/>
          <ac:picMkLst>
            <pc:docMk/>
            <pc:sldMk cId="2190901683" sldId="332"/>
            <ac:picMk id="3" creationId="{ABFF5830-46D3-4532-AA8E-4D37571A10B7}"/>
          </ac:picMkLst>
        </pc:picChg>
      </pc:sldChg>
      <pc:sldChg chg="addSp delSp modSp add modAnim">
        <pc:chgData name="Sergey Parshin" userId="33371af5f60a0596" providerId="LiveId" clId="{E08EE994-2D3D-47DD-8958-AD8270275688}" dt="2019-09-20T23:31:59.692" v="1396" actId="1038"/>
        <pc:sldMkLst>
          <pc:docMk/>
          <pc:sldMk cId="3582565702" sldId="333"/>
        </pc:sldMkLst>
        <pc:spChg chg="mod">
          <ac:chgData name="Sergey Parshin" userId="33371af5f60a0596" providerId="LiveId" clId="{E08EE994-2D3D-47DD-8958-AD8270275688}" dt="2019-09-20T23:30:13.965" v="1360" actId="20577"/>
          <ac:spMkLst>
            <pc:docMk/>
            <pc:sldMk cId="3582565702" sldId="333"/>
            <ac:spMk id="3" creationId="{785B8EA0-B59C-4B9F-882D-073BB58EF372}"/>
          </ac:spMkLst>
        </pc:spChg>
        <pc:picChg chg="mod">
          <ac:chgData name="Sergey Parshin" userId="33371af5f60a0596" providerId="LiveId" clId="{E08EE994-2D3D-47DD-8958-AD8270275688}" dt="2019-09-20T23:27:36.806" v="1299" actId="14100"/>
          <ac:picMkLst>
            <pc:docMk/>
            <pc:sldMk cId="3582565702" sldId="333"/>
            <ac:picMk id="4" creationId="{3CE6A610-C86F-447C-8D6B-A334446D3079}"/>
          </ac:picMkLst>
        </pc:picChg>
        <pc:picChg chg="add mod">
          <ac:chgData name="Sergey Parshin" userId="33371af5f60a0596" providerId="LiveId" clId="{E08EE994-2D3D-47DD-8958-AD8270275688}" dt="2019-09-20T23:27:53.982" v="1305" actId="1076"/>
          <ac:picMkLst>
            <pc:docMk/>
            <pc:sldMk cId="3582565702" sldId="333"/>
            <ac:picMk id="30" creationId="{164B92DF-E807-4903-9F1C-1C5E6CBE4D04}"/>
          </ac:picMkLst>
        </pc:pic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8" creationId="{F09B5C11-80AF-42D4-8B0C-ECD70B9AD4AC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9" creationId="{B9374C16-0DBA-4AD3-8007-55156EA7E7FB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11" creationId="{7CE880B3-1121-4350-841B-24DFA3137EBC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16" creationId="{5582ECA5-08DC-48DC-B528-59D23864AB1E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20" creationId="{311E398F-D180-49A4-855C-65397D5FAF47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22" creationId="{AD9CB930-5759-478F-8C7B-F507A1425C35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28" creationId="{CC3746AE-5026-4B4A-936D-187D4BE9BBB1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29" creationId="{07A93122-332D-4A9C-BB59-38C664650AD5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1" creationId="{E18A5CAF-00B1-4D91-A50C-39070DCA6761}"/>
          </ac:cxnSpMkLst>
        </pc:cxnChg>
        <pc:cxnChg chg="add mod">
          <ac:chgData name="Sergey Parshin" userId="33371af5f60a0596" providerId="LiveId" clId="{E08EE994-2D3D-47DD-8958-AD8270275688}" dt="2019-09-20T23:28:17.022" v="1310" actId="14100"/>
          <ac:cxnSpMkLst>
            <pc:docMk/>
            <pc:sldMk cId="3582565702" sldId="333"/>
            <ac:cxnSpMk id="32" creationId="{02B61D46-A515-4326-89B4-DC3A1F3EA9AE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3" creationId="{23E61B4C-CF17-49A1-BF17-BAB5C82E6465}"/>
          </ac:cxnSpMkLst>
        </pc:cxnChg>
        <pc:cxnChg chg="add mod">
          <ac:chgData name="Sergey Parshin" userId="33371af5f60a0596" providerId="LiveId" clId="{E08EE994-2D3D-47DD-8958-AD8270275688}" dt="2019-09-20T23:28:27.094" v="1313" actId="14100"/>
          <ac:cxnSpMkLst>
            <pc:docMk/>
            <pc:sldMk cId="3582565702" sldId="333"/>
            <ac:cxnSpMk id="34" creationId="{D59A7682-B5EB-4FB3-9CA0-C0687FEB91BE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5" creationId="{E627F713-C71A-4691-A84E-4D7350B5EC97}"/>
          </ac:cxnSpMkLst>
        </pc:cxnChg>
        <pc:cxnChg chg="add mod">
          <ac:chgData name="Sergey Parshin" userId="33371af5f60a0596" providerId="LiveId" clId="{E08EE994-2D3D-47DD-8958-AD8270275688}" dt="2019-09-20T23:30:28.461" v="1363" actId="14100"/>
          <ac:cxnSpMkLst>
            <pc:docMk/>
            <pc:sldMk cId="3582565702" sldId="333"/>
            <ac:cxnSpMk id="36" creationId="{745620AB-9532-4E14-98F9-5B200D832EB7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7" creationId="{B9A80370-2B9C-4C03-A581-1F802D753E09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8" creationId="{98D66DB0-CD69-4304-9331-046F651A5C4F}"/>
          </ac:cxnSpMkLst>
        </pc:cxnChg>
        <pc:cxnChg chg="add mod">
          <ac:chgData name="Sergey Parshin" userId="33371af5f60a0596" providerId="LiveId" clId="{E08EE994-2D3D-47DD-8958-AD8270275688}" dt="2019-09-20T23:30:38.420" v="1366" actId="14100"/>
          <ac:cxnSpMkLst>
            <pc:docMk/>
            <pc:sldMk cId="3582565702" sldId="333"/>
            <ac:cxnSpMk id="39" creationId="{497FFDE6-EC1A-4EAE-B447-A2A747401711}"/>
          </ac:cxnSpMkLst>
        </pc:cxnChg>
        <pc:cxnChg chg="add mod">
          <ac:chgData name="Sergey Parshin" userId="33371af5f60a0596" providerId="LiveId" clId="{E08EE994-2D3D-47DD-8958-AD8270275688}" dt="2019-09-20T23:30:49.804" v="1370" actId="14100"/>
          <ac:cxnSpMkLst>
            <pc:docMk/>
            <pc:sldMk cId="3582565702" sldId="333"/>
            <ac:cxnSpMk id="40" creationId="{CB098230-98EF-494E-AC64-3F6F191EB6AD}"/>
          </ac:cxnSpMkLst>
        </pc:cxnChg>
        <pc:cxnChg chg="del">
          <ac:chgData name="Sergey Parshin" userId="33371af5f60a0596" providerId="LiveId" clId="{E08EE994-2D3D-47DD-8958-AD8270275688}" dt="2019-09-20T23:27:42.990" v="1302" actId="478"/>
          <ac:cxnSpMkLst>
            <pc:docMk/>
            <pc:sldMk cId="3582565702" sldId="333"/>
            <ac:cxnSpMk id="42" creationId="{065B9CE1-F0A5-4F40-84F8-43787E4C7475}"/>
          </ac:cxnSpMkLst>
        </pc:cxnChg>
        <pc:cxnChg chg="add mod">
          <ac:chgData name="Sergey Parshin" userId="33371af5f60a0596" providerId="LiveId" clId="{E08EE994-2D3D-47DD-8958-AD8270275688}" dt="2019-09-20T23:30:58.349" v="1373" actId="14100"/>
          <ac:cxnSpMkLst>
            <pc:docMk/>
            <pc:sldMk cId="3582565702" sldId="333"/>
            <ac:cxnSpMk id="43" creationId="{AEF67439-7E86-47B7-B9FB-DDCD29111D57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44" creationId="{C0585BA6-8B94-4B8B-B9DE-DA3E692AB480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45" creationId="{FECCF4B0-2EEB-4D20-AE18-96BCE5A17E82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46" creationId="{D3E4BF3D-AE90-41AC-935D-BE2249762118}"/>
          </ac:cxnSpMkLst>
        </pc:cxnChg>
        <pc:cxnChg chg="add mod">
          <ac:chgData name="Sergey Parshin" userId="33371af5f60a0596" providerId="LiveId" clId="{E08EE994-2D3D-47DD-8958-AD8270275688}" dt="2019-09-20T23:31:06.620" v="1376" actId="14100"/>
          <ac:cxnSpMkLst>
            <pc:docMk/>
            <pc:sldMk cId="3582565702" sldId="333"/>
            <ac:cxnSpMk id="47" creationId="{BC1DE170-AC14-45E8-A5D5-A3F1CED37476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48" creationId="{BBA197AE-D61D-4B75-BCDB-291EEE6FE4ED}"/>
          </ac:cxnSpMkLst>
        </pc:cxnChg>
        <pc:cxnChg chg="add mod">
          <ac:chgData name="Sergey Parshin" userId="33371af5f60a0596" providerId="LiveId" clId="{E08EE994-2D3D-47DD-8958-AD8270275688}" dt="2019-09-20T23:31:11.308" v="1378" actId="1076"/>
          <ac:cxnSpMkLst>
            <pc:docMk/>
            <pc:sldMk cId="3582565702" sldId="333"/>
            <ac:cxnSpMk id="49" creationId="{F7DC9085-5A20-435B-BB38-123395A62EE4}"/>
          </ac:cxnSpMkLst>
        </pc:cxnChg>
        <pc:cxnChg chg="del">
          <ac:chgData name="Sergey Parshin" userId="33371af5f60a0596" providerId="LiveId" clId="{E08EE994-2D3D-47DD-8958-AD8270275688}" dt="2019-09-20T23:27:42.181" v="1301" actId="478"/>
          <ac:cxnSpMkLst>
            <pc:docMk/>
            <pc:sldMk cId="3582565702" sldId="333"/>
            <ac:cxnSpMk id="50" creationId="{14970FE1-C3B1-4440-804A-73BBC2D1F38C}"/>
          </ac:cxnSpMkLst>
        </pc:cxnChg>
        <pc:cxnChg chg="add mod">
          <ac:chgData name="Sergey Parshin" userId="33371af5f60a0596" providerId="LiveId" clId="{E08EE994-2D3D-47DD-8958-AD8270275688}" dt="2019-09-20T23:31:39.828" v="1388" actId="1037"/>
          <ac:cxnSpMkLst>
            <pc:docMk/>
            <pc:sldMk cId="3582565702" sldId="333"/>
            <ac:cxnSpMk id="51" creationId="{E5CB8873-A25A-45C5-89BF-B76D8A8CA95C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52" creationId="{2FB582B6-8873-4864-921C-C128FD12E7AD}"/>
          </ac:cxnSpMkLst>
        </pc:cxnChg>
        <pc:cxnChg chg="add mod">
          <ac:chgData name="Sergey Parshin" userId="33371af5f60a0596" providerId="LiveId" clId="{E08EE994-2D3D-47DD-8958-AD8270275688}" dt="2019-09-20T23:31:36.924" v="1385" actId="14100"/>
          <ac:cxnSpMkLst>
            <pc:docMk/>
            <pc:sldMk cId="3582565702" sldId="333"/>
            <ac:cxnSpMk id="53" creationId="{682EE43B-CB07-4E5A-86C8-81360DF7572C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54" creationId="{ACC56AB3-391F-4A43-AC2F-19CBCE14D658}"/>
          </ac:cxnSpMkLst>
        </pc:cxnChg>
        <pc:cxnChg chg="add mod">
          <ac:chgData name="Sergey Parshin" userId="33371af5f60a0596" providerId="LiveId" clId="{E08EE994-2D3D-47DD-8958-AD8270275688}" dt="2019-09-20T23:31:52.715" v="1393" actId="1038"/>
          <ac:cxnSpMkLst>
            <pc:docMk/>
            <pc:sldMk cId="3582565702" sldId="333"/>
            <ac:cxnSpMk id="55" creationId="{F581663F-9615-463F-B170-4750BE8A729C}"/>
          </ac:cxnSpMkLst>
        </pc:cxnChg>
        <pc:cxnChg chg="add mod">
          <ac:chgData name="Sergey Parshin" userId="33371af5f60a0596" providerId="LiveId" clId="{E08EE994-2D3D-47DD-8958-AD8270275688}" dt="2019-09-20T23:31:59.692" v="1396" actId="1038"/>
          <ac:cxnSpMkLst>
            <pc:docMk/>
            <pc:sldMk cId="3582565702" sldId="333"/>
            <ac:cxnSpMk id="57" creationId="{C8FE51C5-2876-4AC0-98B5-2F845D5232E7}"/>
          </ac:cxnSpMkLst>
        </pc:cxnChg>
        <pc:cxnChg chg="del">
          <ac:chgData name="Sergey Parshin" userId="33371af5f60a0596" providerId="LiveId" clId="{E08EE994-2D3D-47DD-8958-AD8270275688}" dt="2019-09-20T23:27:41.413" v="1300" actId="478"/>
          <ac:cxnSpMkLst>
            <pc:docMk/>
            <pc:sldMk cId="3582565702" sldId="333"/>
            <ac:cxnSpMk id="58" creationId="{EE585A09-3978-4A9A-9B32-F142E204DC68}"/>
          </ac:cxnSpMkLst>
        </pc:cxnChg>
      </pc:sldChg>
      <pc:sldChg chg="addSp modSp add modAnim">
        <pc:chgData name="Sergey Parshin" userId="33371af5f60a0596" providerId="LiveId" clId="{E08EE994-2D3D-47DD-8958-AD8270275688}" dt="2019-09-24T23:32:52.922" v="14478" actId="1076"/>
        <pc:sldMkLst>
          <pc:docMk/>
          <pc:sldMk cId="2759454817" sldId="334"/>
        </pc:sldMkLst>
        <pc:spChg chg="mod">
          <ac:chgData name="Sergey Parshin" userId="33371af5f60a0596" providerId="LiveId" clId="{E08EE994-2D3D-47DD-8958-AD8270275688}" dt="2019-09-20T23:32:36.597" v="1398"/>
          <ac:spMkLst>
            <pc:docMk/>
            <pc:sldMk cId="2759454817" sldId="334"/>
            <ac:spMk id="2" creationId="{EB29F657-984F-4223-88F4-85EF3D4A8A6C}"/>
          </ac:spMkLst>
        </pc:spChg>
        <pc:spChg chg="mod">
          <ac:chgData name="Sergey Parshin" userId="33371af5f60a0596" providerId="LiveId" clId="{E08EE994-2D3D-47DD-8958-AD8270275688}" dt="2019-09-24T23:32:23.662" v="14473" actId="27636"/>
          <ac:spMkLst>
            <pc:docMk/>
            <pc:sldMk cId="2759454817" sldId="334"/>
            <ac:spMk id="3" creationId="{2459E9DE-708C-481D-91D0-C82BBBCCAE08}"/>
          </ac:spMkLst>
        </pc:spChg>
        <pc:spChg chg="add mod">
          <ac:chgData name="Sergey Parshin" userId="33371af5f60a0596" providerId="LiveId" clId="{E08EE994-2D3D-47DD-8958-AD8270275688}" dt="2019-09-20T23:34:21.283" v="1669" actId="1076"/>
          <ac:spMkLst>
            <pc:docMk/>
            <pc:sldMk cId="2759454817" sldId="334"/>
            <ac:spMk id="5" creationId="{B90DE360-9904-470A-BA3D-51F9A2677840}"/>
          </ac:spMkLst>
        </pc:spChg>
        <pc:spChg chg="add mod">
          <ac:chgData name="Sergey Parshin" userId="33371af5f60a0596" providerId="LiveId" clId="{E08EE994-2D3D-47DD-8958-AD8270275688}" dt="2019-09-24T23:32:52.922" v="14478" actId="1076"/>
          <ac:spMkLst>
            <pc:docMk/>
            <pc:sldMk cId="2759454817" sldId="334"/>
            <ac:spMk id="6" creationId="{5BE8E788-5FA1-4429-94B3-284ACDB00FEE}"/>
          </ac:spMkLst>
        </pc:spChg>
        <pc:picChg chg="add mod">
          <ac:chgData name="Sergey Parshin" userId="33371af5f60a0596" providerId="LiveId" clId="{E08EE994-2D3D-47DD-8958-AD8270275688}" dt="2019-09-20T23:33:05.251" v="1456" actId="14100"/>
          <ac:picMkLst>
            <pc:docMk/>
            <pc:sldMk cId="2759454817" sldId="334"/>
            <ac:picMk id="4" creationId="{E657D645-78FF-49BC-82E2-95C44662CA17}"/>
          </ac:picMkLst>
        </pc:picChg>
      </pc:sldChg>
      <pc:sldChg chg="delSp modSp add">
        <pc:chgData name="Sergey Parshin" userId="33371af5f60a0596" providerId="LiveId" clId="{E08EE994-2D3D-47DD-8958-AD8270275688}" dt="2019-09-20T23:45:24.725" v="1721" actId="478"/>
        <pc:sldMkLst>
          <pc:docMk/>
          <pc:sldMk cId="3529276405" sldId="335"/>
        </pc:sldMkLst>
        <pc:spChg chg="mod">
          <ac:chgData name="Sergey Parshin" userId="33371af5f60a0596" providerId="LiveId" clId="{E08EE994-2D3D-47DD-8958-AD8270275688}" dt="2019-09-20T23:44:54.966" v="1704" actId="20577"/>
          <ac:spMkLst>
            <pc:docMk/>
            <pc:sldMk cId="3529276405" sldId="335"/>
            <ac:spMk id="3" creationId="{93BE9360-2AFB-44DE-8404-61AA05E13864}"/>
          </ac:spMkLst>
        </pc:spChg>
        <pc:spChg chg="del">
          <ac:chgData name="Sergey Parshin" userId="33371af5f60a0596" providerId="LiveId" clId="{E08EE994-2D3D-47DD-8958-AD8270275688}" dt="2019-09-20T23:45:24.725" v="1721" actId="478"/>
          <ac:spMkLst>
            <pc:docMk/>
            <pc:sldMk cId="3529276405" sldId="335"/>
            <ac:spMk id="4" creationId="{8CDFD38F-8AFC-4217-870F-9CF178A16BF3}"/>
          </ac:spMkLst>
        </pc:spChg>
      </pc:sldChg>
      <pc:sldChg chg="addSp modSp add modAnim">
        <pc:chgData name="Sergey Parshin" userId="33371af5f60a0596" providerId="LiveId" clId="{E08EE994-2D3D-47DD-8958-AD8270275688}" dt="2019-09-21T00:09:03.804" v="2194"/>
        <pc:sldMkLst>
          <pc:docMk/>
          <pc:sldMk cId="3655473041" sldId="336"/>
        </pc:sldMkLst>
        <pc:spChg chg="mod">
          <ac:chgData name="Sergey Parshin" userId="33371af5f60a0596" providerId="LiveId" clId="{E08EE994-2D3D-47DD-8958-AD8270275688}" dt="2019-09-20T23:45:13.926" v="1719" actId="14100"/>
          <ac:spMkLst>
            <pc:docMk/>
            <pc:sldMk cId="3655473041" sldId="336"/>
            <ac:spMk id="3" creationId="{93BE9360-2AFB-44DE-8404-61AA05E13864}"/>
          </ac:spMkLst>
        </pc:spChg>
        <pc:spChg chg="mod">
          <ac:chgData name="Sergey Parshin" userId="33371af5f60a0596" providerId="LiveId" clId="{E08EE994-2D3D-47DD-8958-AD8270275688}" dt="2019-09-20T23:45:59.085" v="1723" actId="1076"/>
          <ac:spMkLst>
            <pc:docMk/>
            <pc:sldMk cId="3655473041" sldId="336"/>
            <ac:spMk id="4" creationId="{8CDFD38F-8AFC-4217-870F-9CF178A16BF3}"/>
          </ac:spMkLst>
        </pc:spChg>
        <pc:spChg chg="add">
          <ac:chgData name="Sergey Parshin" userId="33371af5f60a0596" providerId="LiveId" clId="{E08EE994-2D3D-47DD-8958-AD8270275688}" dt="2019-09-20T23:45:51.958" v="1722"/>
          <ac:spMkLst>
            <pc:docMk/>
            <pc:sldMk cId="3655473041" sldId="336"/>
            <ac:spMk id="10" creationId="{5F787271-01BB-4D01-84E7-080A6EC94DA1}"/>
          </ac:spMkLst>
        </pc:spChg>
        <pc:spChg chg="add mod">
          <ac:chgData name="Sergey Parshin" userId="33371af5f60a0596" providerId="LiveId" clId="{E08EE994-2D3D-47DD-8958-AD8270275688}" dt="2019-09-21T00:02:11.106" v="2120" actId="20577"/>
          <ac:spMkLst>
            <pc:docMk/>
            <pc:sldMk cId="3655473041" sldId="336"/>
            <ac:spMk id="38" creationId="{6CFD804D-ECD2-4998-B804-D5DD9FB3CE06}"/>
          </ac:spMkLst>
        </pc:spChg>
        <pc:spChg chg="add mod">
          <ac:chgData name="Sergey Parshin" userId="33371af5f60a0596" providerId="LiveId" clId="{E08EE994-2D3D-47DD-8958-AD8270275688}" dt="2019-09-21T00:03:43.213" v="2178" actId="1076"/>
          <ac:spMkLst>
            <pc:docMk/>
            <pc:sldMk cId="3655473041" sldId="336"/>
            <ac:spMk id="76" creationId="{5A728D39-433F-4CE6-9A4F-2BF0FCF242A1}"/>
          </ac:spMkLst>
        </pc:spChg>
        <pc:picChg chg="add mod">
          <ac:chgData name="Sergey Parshin" userId="33371af5f60a0596" providerId="LiveId" clId="{E08EE994-2D3D-47DD-8958-AD8270275688}" dt="2019-09-21T00:09:00.932" v="2193" actId="14100"/>
          <ac:picMkLst>
            <pc:docMk/>
            <pc:sldMk cId="3655473041" sldId="336"/>
            <ac:picMk id="77" creationId="{CEC270CB-3401-4B22-9F3E-E222695D6440}"/>
          </ac:picMkLst>
        </pc:picChg>
        <pc:cxnChg chg="add">
          <ac:chgData name="Sergey Parshin" userId="33371af5f60a0596" providerId="LiveId" clId="{E08EE994-2D3D-47DD-8958-AD8270275688}" dt="2019-09-20T23:45:51.958" v="1722"/>
          <ac:cxnSpMkLst>
            <pc:docMk/>
            <pc:sldMk cId="3655473041" sldId="336"/>
            <ac:cxnSpMk id="7" creationId="{0D5504B4-9F54-455E-AB7F-4753A0A1C118}"/>
          </ac:cxnSpMkLst>
        </pc:cxnChg>
        <pc:cxnChg chg="add">
          <ac:chgData name="Sergey Parshin" userId="33371af5f60a0596" providerId="LiveId" clId="{E08EE994-2D3D-47DD-8958-AD8270275688}" dt="2019-09-20T23:45:51.958" v="1722"/>
          <ac:cxnSpMkLst>
            <pc:docMk/>
            <pc:sldMk cId="3655473041" sldId="336"/>
            <ac:cxnSpMk id="9" creationId="{B0162136-7BCB-40A5-A886-61D6D1052631}"/>
          </ac:cxnSpMkLst>
        </pc:cxnChg>
        <pc:cxnChg chg="add mod">
          <ac:chgData name="Sergey Parshin" userId="33371af5f60a0596" providerId="LiveId" clId="{E08EE994-2D3D-47DD-8958-AD8270275688}" dt="2019-09-20T23:46:38.453" v="1733" actId="14100"/>
          <ac:cxnSpMkLst>
            <pc:docMk/>
            <pc:sldMk cId="3655473041" sldId="336"/>
            <ac:cxnSpMk id="11" creationId="{06AA9AFA-A734-4206-B532-0B811BE9F98B}"/>
          </ac:cxnSpMkLst>
        </pc:cxnChg>
        <pc:cxnChg chg="add mod">
          <ac:chgData name="Sergey Parshin" userId="33371af5f60a0596" providerId="LiveId" clId="{E08EE994-2D3D-47DD-8958-AD8270275688}" dt="2019-09-20T23:46:22.501" v="1730" actId="14100"/>
          <ac:cxnSpMkLst>
            <pc:docMk/>
            <pc:sldMk cId="3655473041" sldId="336"/>
            <ac:cxnSpMk id="12" creationId="{83E02024-A0C3-4640-A309-B2ECC9A6BF36}"/>
          </ac:cxnSpMkLst>
        </pc:cxnChg>
        <pc:cxnChg chg="add mod">
          <ac:chgData name="Sergey Parshin" userId="33371af5f60a0596" providerId="LiveId" clId="{E08EE994-2D3D-47DD-8958-AD8270275688}" dt="2019-09-20T23:50:46.595" v="1818" actId="1035"/>
          <ac:cxnSpMkLst>
            <pc:docMk/>
            <pc:sldMk cId="3655473041" sldId="336"/>
            <ac:cxnSpMk id="13" creationId="{61C4E74E-0180-4DFB-9D72-8CA5CE13604A}"/>
          </ac:cxnSpMkLst>
        </pc:cxnChg>
        <pc:cxnChg chg="add mod">
          <ac:chgData name="Sergey Parshin" userId="33371af5f60a0596" providerId="LiveId" clId="{E08EE994-2D3D-47DD-8958-AD8270275688}" dt="2019-09-20T23:46:53.853" v="1737" actId="14100"/>
          <ac:cxnSpMkLst>
            <pc:docMk/>
            <pc:sldMk cId="3655473041" sldId="336"/>
            <ac:cxnSpMk id="14" creationId="{52BF267B-399B-497C-BCED-EAB878787B7A}"/>
          </ac:cxnSpMkLst>
        </pc:cxnChg>
        <pc:cxnChg chg="add mod">
          <ac:chgData name="Sergey Parshin" userId="33371af5f60a0596" providerId="LiveId" clId="{E08EE994-2D3D-47DD-8958-AD8270275688}" dt="2019-09-20T23:47:11.629" v="1747" actId="1036"/>
          <ac:cxnSpMkLst>
            <pc:docMk/>
            <pc:sldMk cId="3655473041" sldId="336"/>
            <ac:cxnSpMk id="17" creationId="{1F5E92FF-0381-4D3F-9586-5AB98842F8BB}"/>
          </ac:cxnSpMkLst>
        </pc:cxnChg>
        <pc:cxnChg chg="add mod">
          <ac:chgData name="Sergey Parshin" userId="33371af5f60a0596" providerId="LiveId" clId="{E08EE994-2D3D-47DD-8958-AD8270275688}" dt="2019-09-20T23:47:21.525" v="1750" actId="14100"/>
          <ac:cxnSpMkLst>
            <pc:docMk/>
            <pc:sldMk cId="3655473041" sldId="336"/>
            <ac:cxnSpMk id="21" creationId="{5CED3158-6BED-4BAE-865F-75C4B093EF3C}"/>
          </ac:cxnSpMkLst>
        </pc:cxnChg>
        <pc:cxnChg chg="add mod">
          <ac:chgData name="Sergey Parshin" userId="33371af5f60a0596" providerId="LiveId" clId="{E08EE994-2D3D-47DD-8958-AD8270275688}" dt="2019-09-20T23:47:31.309" v="1755" actId="1037"/>
          <ac:cxnSpMkLst>
            <pc:docMk/>
            <pc:sldMk cId="3655473041" sldId="336"/>
            <ac:cxnSpMk id="23" creationId="{558ACCF3-F8F2-4E80-835E-6E1E003C452F}"/>
          </ac:cxnSpMkLst>
        </pc:cxnChg>
        <pc:cxnChg chg="add mod">
          <ac:chgData name="Sergey Parshin" userId="33371af5f60a0596" providerId="LiveId" clId="{E08EE994-2D3D-47DD-8958-AD8270275688}" dt="2019-09-20T23:47:45.037" v="1758" actId="14100"/>
          <ac:cxnSpMkLst>
            <pc:docMk/>
            <pc:sldMk cId="3655473041" sldId="336"/>
            <ac:cxnSpMk id="26" creationId="{FACFFB01-0B45-4454-A064-D14ACBC3F690}"/>
          </ac:cxnSpMkLst>
        </pc:cxnChg>
        <pc:cxnChg chg="add mod">
          <ac:chgData name="Sergey Parshin" userId="33371af5f60a0596" providerId="LiveId" clId="{E08EE994-2D3D-47DD-8958-AD8270275688}" dt="2019-09-20T23:48:05.028" v="1762" actId="14100"/>
          <ac:cxnSpMkLst>
            <pc:docMk/>
            <pc:sldMk cId="3655473041" sldId="336"/>
            <ac:cxnSpMk id="28" creationId="{78EE024D-B46A-4916-B756-5DB92FD7ED35}"/>
          </ac:cxnSpMkLst>
        </pc:cxnChg>
        <pc:cxnChg chg="add mod">
          <ac:chgData name="Sergey Parshin" userId="33371af5f60a0596" providerId="LiveId" clId="{E08EE994-2D3D-47DD-8958-AD8270275688}" dt="2019-09-20T23:48:20.116" v="1766" actId="14100"/>
          <ac:cxnSpMkLst>
            <pc:docMk/>
            <pc:sldMk cId="3655473041" sldId="336"/>
            <ac:cxnSpMk id="31" creationId="{9B91C0AF-F4C3-425B-81B3-C862F853B7F0}"/>
          </ac:cxnSpMkLst>
        </pc:cxnChg>
        <pc:cxnChg chg="add mod">
          <ac:chgData name="Sergey Parshin" userId="33371af5f60a0596" providerId="LiveId" clId="{E08EE994-2D3D-47DD-8958-AD8270275688}" dt="2019-09-20T23:48:25.851" v="1768" actId="1076"/>
          <ac:cxnSpMkLst>
            <pc:docMk/>
            <pc:sldMk cId="3655473041" sldId="336"/>
            <ac:cxnSpMk id="34" creationId="{22E6BD43-5A45-4D52-ACCB-5036DF66A431}"/>
          </ac:cxnSpMkLst>
        </pc:cxnChg>
        <pc:cxnChg chg="add mod">
          <ac:chgData name="Sergey Parshin" userId="33371af5f60a0596" providerId="LiveId" clId="{E08EE994-2D3D-47DD-8958-AD8270275688}" dt="2019-09-20T23:48:38.205" v="1771" actId="14100"/>
          <ac:cxnSpMkLst>
            <pc:docMk/>
            <pc:sldMk cId="3655473041" sldId="336"/>
            <ac:cxnSpMk id="35" creationId="{6C4F7A4F-1A91-4D41-97FD-4BFE36CB350A}"/>
          </ac:cxnSpMkLst>
        </pc:cxnChg>
        <pc:cxnChg chg="add mod">
          <ac:chgData name="Sergey Parshin" userId="33371af5f60a0596" providerId="LiveId" clId="{E08EE994-2D3D-47DD-8958-AD8270275688}" dt="2019-09-20T23:50:24.100" v="1817" actId="1076"/>
          <ac:cxnSpMkLst>
            <pc:docMk/>
            <pc:sldMk cId="3655473041" sldId="336"/>
            <ac:cxnSpMk id="39" creationId="{D5B0329F-8367-440E-A2ED-E3DCC7439D7E}"/>
          </ac:cxnSpMkLst>
        </pc:cxnChg>
        <pc:cxnChg chg="add mod">
          <ac:chgData name="Sergey Parshin" userId="33371af5f60a0596" providerId="LiveId" clId="{E08EE994-2D3D-47DD-8958-AD8270275688}" dt="2019-09-20T23:53:01.627" v="1877" actId="14100"/>
          <ac:cxnSpMkLst>
            <pc:docMk/>
            <pc:sldMk cId="3655473041" sldId="336"/>
            <ac:cxnSpMk id="40" creationId="{D8B99EB0-FE69-4025-90EA-44CF3F24489F}"/>
          </ac:cxnSpMkLst>
        </pc:cxnChg>
        <pc:cxnChg chg="add mod">
          <ac:chgData name="Sergey Parshin" userId="33371af5f60a0596" providerId="LiveId" clId="{E08EE994-2D3D-47DD-8958-AD8270275688}" dt="2019-09-20T23:51:24.163" v="1861" actId="1076"/>
          <ac:cxnSpMkLst>
            <pc:docMk/>
            <pc:sldMk cId="3655473041" sldId="336"/>
            <ac:cxnSpMk id="41" creationId="{C3E68028-4CE9-4A9D-974A-5F407426BDE8}"/>
          </ac:cxnSpMkLst>
        </pc:cxnChg>
        <pc:cxnChg chg="add mod">
          <ac:chgData name="Sergey Parshin" userId="33371af5f60a0596" providerId="LiveId" clId="{E08EE994-2D3D-47DD-8958-AD8270275688}" dt="2019-09-20T23:54:14.458" v="1926" actId="14100"/>
          <ac:cxnSpMkLst>
            <pc:docMk/>
            <pc:sldMk cId="3655473041" sldId="336"/>
            <ac:cxnSpMk id="43" creationId="{27A05354-51EA-4ABD-AED9-A55C736653A9}"/>
          </ac:cxnSpMkLst>
        </pc:cxnChg>
        <pc:cxnChg chg="add mod">
          <ac:chgData name="Sergey Parshin" userId="33371af5f60a0596" providerId="LiveId" clId="{E08EE994-2D3D-47DD-8958-AD8270275688}" dt="2019-09-20T23:56:39.312" v="1951" actId="14100"/>
          <ac:cxnSpMkLst>
            <pc:docMk/>
            <pc:sldMk cId="3655473041" sldId="336"/>
            <ac:cxnSpMk id="45" creationId="{7B69FD79-D56F-4C0A-A181-D5520D327CFC}"/>
          </ac:cxnSpMkLst>
        </pc:cxnChg>
        <pc:cxnChg chg="add mod">
          <ac:chgData name="Sergey Parshin" userId="33371af5f60a0596" providerId="LiveId" clId="{E08EE994-2D3D-47DD-8958-AD8270275688}" dt="2019-09-20T23:57:04.113" v="1956" actId="14100"/>
          <ac:cxnSpMkLst>
            <pc:docMk/>
            <pc:sldMk cId="3655473041" sldId="336"/>
            <ac:cxnSpMk id="47" creationId="{F93C3D43-095B-4EFE-B671-2F8F7B976F2F}"/>
          </ac:cxnSpMkLst>
        </pc:cxnChg>
        <pc:cxnChg chg="add mod">
          <ac:chgData name="Sergey Parshin" userId="33371af5f60a0596" providerId="LiveId" clId="{E08EE994-2D3D-47DD-8958-AD8270275688}" dt="2019-09-20T23:57:14.281" v="1960" actId="14100"/>
          <ac:cxnSpMkLst>
            <pc:docMk/>
            <pc:sldMk cId="3655473041" sldId="336"/>
            <ac:cxnSpMk id="49" creationId="{885F03AB-5448-4F65-B704-284692FE98CB}"/>
          </ac:cxnSpMkLst>
        </pc:cxnChg>
        <pc:cxnChg chg="add mod">
          <ac:chgData name="Sergey Parshin" userId="33371af5f60a0596" providerId="LiveId" clId="{E08EE994-2D3D-47DD-8958-AD8270275688}" dt="2019-09-20T23:57:27.153" v="1963" actId="14100"/>
          <ac:cxnSpMkLst>
            <pc:docMk/>
            <pc:sldMk cId="3655473041" sldId="336"/>
            <ac:cxnSpMk id="53" creationId="{4C1985B5-2B6B-46EC-9148-0BC9A2756569}"/>
          </ac:cxnSpMkLst>
        </pc:cxnChg>
        <pc:cxnChg chg="add mod">
          <ac:chgData name="Sergey Parshin" userId="33371af5f60a0596" providerId="LiveId" clId="{E08EE994-2D3D-47DD-8958-AD8270275688}" dt="2019-09-20T23:57:42.193" v="1967" actId="14100"/>
          <ac:cxnSpMkLst>
            <pc:docMk/>
            <pc:sldMk cId="3655473041" sldId="336"/>
            <ac:cxnSpMk id="56" creationId="{38229D45-8B65-42E1-9D3D-9D4010B6E50A}"/>
          </ac:cxnSpMkLst>
        </pc:cxnChg>
        <pc:cxnChg chg="add mod">
          <ac:chgData name="Sergey Parshin" userId="33371af5f60a0596" providerId="LiveId" clId="{E08EE994-2D3D-47DD-8958-AD8270275688}" dt="2019-09-20T23:58:40.975" v="2005" actId="1076"/>
          <ac:cxnSpMkLst>
            <pc:docMk/>
            <pc:sldMk cId="3655473041" sldId="336"/>
            <ac:cxnSpMk id="60" creationId="{E220A630-480A-4240-9A77-182FA7788A8D}"/>
          </ac:cxnSpMkLst>
        </pc:cxnChg>
        <pc:cxnChg chg="add mod">
          <ac:chgData name="Sergey Parshin" userId="33371af5f60a0596" providerId="LiveId" clId="{E08EE994-2D3D-47DD-8958-AD8270275688}" dt="2019-09-20T23:59:33.320" v="2048" actId="14100"/>
          <ac:cxnSpMkLst>
            <pc:docMk/>
            <pc:sldMk cId="3655473041" sldId="336"/>
            <ac:cxnSpMk id="61" creationId="{2ED0F904-9BB7-431A-8261-CC3A8B43C81E}"/>
          </ac:cxnSpMkLst>
        </pc:cxnChg>
        <pc:cxnChg chg="add mod">
          <ac:chgData name="Sergey Parshin" userId="33371af5f60a0596" providerId="LiveId" clId="{E08EE994-2D3D-47DD-8958-AD8270275688}" dt="2019-09-20T23:59:55.592" v="2056" actId="14100"/>
          <ac:cxnSpMkLst>
            <pc:docMk/>
            <pc:sldMk cId="3655473041" sldId="336"/>
            <ac:cxnSpMk id="63" creationId="{A56423F6-900C-499A-8D77-E606D8A5E320}"/>
          </ac:cxnSpMkLst>
        </pc:cxnChg>
        <pc:cxnChg chg="add mod">
          <ac:chgData name="Sergey Parshin" userId="33371af5f60a0596" providerId="LiveId" clId="{E08EE994-2D3D-47DD-8958-AD8270275688}" dt="2019-09-21T00:00:13.839" v="2061" actId="14100"/>
          <ac:cxnSpMkLst>
            <pc:docMk/>
            <pc:sldMk cId="3655473041" sldId="336"/>
            <ac:cxnSpMk id="65" creationId="{56DEB065-EB4B-4992-A346-20FE8C9A7AEC}"/>
          </ac:cxnSpMkLst>
        </pc:cxnChg>
        <pc:cxnChg chg="add mod">
          <ac:chgData name="Sergey Parshin" userId="33371af5f60a0596" providerId="LiveId" clId="{E08EE994-2D3D-47DD-8958-AD8270275688}" dt="2019-09-21T00:00:24.112" v="2065" actId="14100"/>
          <ac:cxnSpMkLst>
            <pc:docMk/>
            <pc:sldMk cId="3655473041" sldId="336"/>
            <ac:cxnSpMk id="69" creationId="{20A2326B-C37B-4447-B3D5-3C08572835B0}"/>
          </ac:cxnSpMkLst>
        </pc:cxnChg>
        <pc:cxnChg chg="add mod">
          <ac:chgData name="Sergey Parshin" userId="33371af5f60a0596" providerId="LiveId" clId="{E08EE994-2D3D-47DD-8958-AD8270275688}" dt="2019-09-21T00:00:27.799" v="2067" actId="1076"/>
          <ac:cxnSpMkLst>
            <pc:docMk/>
            <pc:sldMk cId="3655473041" sldId="336"/>
            <ac:cxnSpMk id="73" creationId="{087D68FD-AACB-46BF-86E1-6112FFA8FC95}"/>
          </ac:cxnSpMkLst>
        </pc:cxnChg>
        <pc:cxnChg chg="add mod">
          <ac:chgData name="Sergey Parshin" userId="33371af5f60a0596" providerId="LiveId" clId="{E08EE994-2D3D-47DD-8958-AD8270275688}" dt="2019-09-21T00:02:40.718" v="2124" actId="14100"/>
          <ac:cxnSpMkLst>
            <pc:docMk/>
            <pc:sldMk cId="3655473041" sldId="336"/>
            <ac:cxnSpMk id="74" creationId="{5C39D1DF-8612-44AF-B09B-60BAB6784334}"/>
          </ac:cxnSpMkLst>
        </pc:cxnChg>
      </pc:sldChg>
      <pc:sldChg chg="addSp delSp modSp add del modAnim">
        <pc:chgData name="Sergey Parshin" userId="33371af5f60a0596" providerId="LiveId" clId="{E08EE994-2D3D-47DD-8958-AD8270275688}" dt="2019-09-21T23:46:43.796" v="4592" actId="2696"/>
        <pc:sldMkLst>
          <pc:docMk/>
          <pc:sldMk cId="1180484676" sldId="337"/>
        </pc:sldMkLst>
        <pc:spChg chg="mod">
          <ac:chgData name="Sergey Parshin" userId="33371af5f60a0596" providerId="LiveId" clId="{E08EE994-2D3D-47DD-8958-AD8270275688}" dt="2019-09-21T00:13:14.425" v="2248" actId="20577"/>
          <ac:spMkLst>
            <pc:docMk/>
            <pc:sldMk cId="1180484676" sldId="337"/>
            <ac:spMk id="2" creationId="{2DCF4AA1-C781-4BCB-ACD7-5ED9B230BE85}"/>
          </ac:spMkLst>
        </pc:spChg>
        <pc:picChg chg="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4" creationId="{92C61FFA-C4ED-467C-871D-BAD2917F5FFC}"/>
          </ac:picMkLst>
        </pc:picChg>
        <pc:picChg chg="add del">
          <ac:chgData name="Sergey Parshin" userId="33371af5f60a0596" providerId="LiveId" clId="{E08EE994-2D3D-47DD-8958-AD8270275688}" dt="2019-09-21T00:13:51.535" v="2278" actId="478"/>
          <ac:picMkLst>
            <pc:docMk/>
            <pc:sldMk cId="1180484676" sldId="337"/>
            <ac:picMk id="5" creationId="{9B0D9B5F-610B-4A17-8608-D014DCF71159}"/>
          </ac:picMkLst>
        </pc:picChg>
        <pc:picChg chg="del">
          <ac:chgData name="Sergey Parshin" userId="33371af5f60a0596" providerId="LiveId" clId="{E08EE994-2D3D-47DD-8958-AD8270275688}" dt="2019-09-21T00:14:35.159" v="2293" actId="478"/>
          <ac:picMkLst>
            <pc:docMk/>
            <pc:sldMk cId="1180484676" sldId="337"/>
            <ac:picMk id="6" creationId="{1F2C3168-853C-4360-8CAF-B18A76C0D462}"/>
          </ac:picMkLst>
        </pc:picChg>
        <pc:picChg chg="add del">
          <ac:chgData name="Sergey Parshin" userId="33371af5f60a0596" providerId="LiveId" clId="{E08EE994-2D3D-47DD-8958-AD8270275688}" dt="2019-09-21T00:13:49.799" v="2277" actId="478"/>
          <ac:picMkLst>
            <pc:docMk/>
            <pc:sldMk cId="1180484676" sldId="337"/>
            <ac:picMk id="7" creationId="{3B1E7052-57D7-4477-B4FC-4A1A8545C35A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8" creationId="{49AD4EFA-C04B-4B8E-89F0-2488ED1FAB9F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9" creationId="{B0E4E262-DC90-4FAC-A836-8D3619DD9A0C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0" creationId="{2259E496-0A45-4DFD-8179-246E599646BA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1" creationId="{CCE62D9C-FFA6-46D7-9903-5D45BB3929D3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2" creationId="{64181924-04D0-4238-8495-85B129DE599D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3" creationId="{35204DF2-B7F2-4AA3-8B35-83407AEEA73A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4" creationId="{90FC08E9-4435-4BC0-A1A3-9EEC2976A960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5" creationId="{4DCF7BFF-28C3-4927-933E-A6CBA6A682F9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6" creationId="{74E41134-F3D4-4913-8602-E9F3883A4134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7" creationId="{0A406F61-20C1-49DE-99BE-CEE956B3B33A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8" creationId="{A9E349A2-E9DF-478A-9B0A-0BF289B971C2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9" creationId="{75775E2D-354C-4B8A-9FCE-584D451C257B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20" creationId="{45C3B507-CA28-4EA4-B26B-72B6C7CCAE00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21" creationId="{47F3749C-F62E-48F2-B73D-A317F99E1693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22" creationId="{D59F7AD6-CD25-4652-AB14-6972E673AAB2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23" creationId="{30BBDCBA-F738-4F70-A0D6-083C2236BCCE}"/>
          </ac:picMkLst>
        </pc:picChg>
        <pc:picChg chg="add del mod">
          <ac:chgData name="Sergey Parshin" userId="33371af5f60a0596" providerId="LiveId" clId="{E08EE994-2D3D-47DD-8958-AD8270275688}" dt="2019-09-21T00:13:43.816" v="2274" actId="478"/>
          <ac:picMkLst>
            <pc:docMk/>
            <pc:sldMk cId="1180484676" sldId="337"/>
            <ac:picMk id="24" creationId="{5AB0F2C8-881D-4CDC-9E6C-9F13471D3D50}"/>
          </ac:picMkLst>
        </pc:picChg>
        <pc:picChg chg="add del">
          <ac:chgData name="Sergey Parshin" userId="33371af5f60a0596" providerId="LiveId" clId="{E08EE994-2D3D-47DD-8958-AD8270275688}" dt="2019-09-21T00:13:47.928" v="2276" actId="478"/>
          <ac:picMkLst>
            <pc:docMk/>
            <pc:sldMk cId="1180484676" sldId="337"/>
            <ac:picMk id="25" creationId="{E9BA904C-C093-4878-8DE1-E8CD4574CEEB}"/>
          </ac:picMkLst>
        </pc:picChg>
        <pc:picChg chg="add del">
          <ac:chgData name="Sergey Parshin" userId="33371af5f60a0596" providerId="LiveId" clId="{E08EE994-2D3D-47DD-8958-AD8270275688}" dt="2019-09-21T00:13:45.935" v="2275" actId="478"/>
          <ac:picMkLst>
            <pc:docMk/>
            <pc:sldMk cId="1180484676" sldId="337"/>
            <ac:picMk id="26" creationId="{8031D86D-2E17-4B0F-88D3-F58C91CEC172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27" creationId="{E926CD44-48E9-49D8-B9D3-F03F938488C7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28" creationId="{4AF0C6AC-B5E8-48F0-AC9A-CAE41F0A8F53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29" creationId="{C31D7769-65B6-4BD3-91E5-70D3DB56C0A9}"/>
          </ac:picMkLst>
        </pc:picChg>
        <pc:picChg chg="add del mod">
          <ac:chgData name="Sergey Parshin" userId="33371af5f60a0596" providerId="LiveId" clId="{E08EE994-2D3D-47DD-8958-AD8270275688}" dt="2019-09-21T00:14:22.800" v="2290"/>
          <ac:picMkLst>
            <pc:docMk/>
            <pc:sldMk cId="1180484676" sldId="337"/>
            <ac:picMk id="30" creationId="{79D7BF34-9903-4AC1-8F97-5081D06D93D1}"/>
          </ac:picMkLst>
        </pc:picChg>
        <pc:picChg chg="add del mod">
          <ac:chgData name="Sergey Parshin" userId="33371af5f60a0596" providerId="LiveId" clId="{E08EE994-2D3D-47DD-8958-AD8270275688}" dt="2019-09-21T00:14:22.800" v="2290"/>
          <ac:picMkLst>
            <pc:docMk/>
            <pc:sldMk cId="1180484676" sldId="337"/>
            <ac:picMk id="31" creationId="{5720878A-3A80-4B85-904A-3C11FDCA3CD3}"/>
          </ac:picMkLst>
        </pc:picChg>
        <pc:picChg chg="add del mod">
          <ac:chgData name="Sergey Parshin" userId="33371af5f60a0596" providerId="LiveId" clId="{E08EE994-2D3D-47DD-8958-AD8270275688}" dt="2019-09-21T00:14:22.800" v="2290"/>
          <ac:picMkLst>
            <pc:docMk/>
            <pc:sldMk cId="1180484676" sldId="337"/>
            <ac:picMk id="32" creationId="{B96678C5-79E4-4B96-834B-0D5DE0DFDF6B}"/>
          </ac:picMkLst>
        </pc:picChg>
        <pc:picChg chg="add del mod">
          <ac:chgData name="Sergey Parshin" userId="33371af5f60a0596" providerId="LiveId" clId="{E08EE994-2D3D-47DD-8958-AD8270275688}" dt="2019-09-21T00:15:28.886" v="2313" actId="478"/>
          <ac:picMkLst>
            <pc:docMk/>
            <pc:sldMk cId="1180484676" sldId="337"/>
            <ac:picMk id="33" creationId="{AF35CAE5-D144-464A-87E4-8A84D561BB9A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4" creationId="{073E686E-5AD8-45EA-A4AD-3EE14E55DA8A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5" creationId="{0B4760F4-FC07-4C1B-9D0F-E58619675C23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6" creationId="{FB9DFE7D-4A48-4382-9B96-E63B071DC25E}"/>
          </ac:picMkLst>
        </pc:picChg>
        <pc:picChg chg="add del mod">
          <ac:chgData name="Sergey Parshin" userId="33371af5f60a0596" providerId="LiveId" clId="{E08EE994-2D3D-47DD-8958-AD8270275688}" dt="2019-09-21T00:15:19.087" v="2309" actId="478"/>
          <ac:picMkLst>
            <pc:docMk/>
            <pc:sldMk cId="1180484676" sldId="337"/>
            <ac:picMk id="37" creationId="{8AE77A00-5088-4D63-886A-6F9412692A71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8" creationId="{0EC68362-AA36-4AB3-8731-1289937B7A7E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9" creationId="{0D093C7E-3D91-4D8B-8E2B-F01F13E66FE6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0" creationId="{62840CFF-B5FF-4C96-A7E5-B956850DE866}"/>
          </ac:picMkLst>
        </pc:picChg>
        <pc:picChg chg="add del mod">
          <ac:chgData name="Sergey Parshin" userId="33371af5f60a0596" providerId="LiveId" clId="{E08EE994-2D3D-47DD-8958-AD8270275688}" dt="2019-09-21T00:15:21.039" v="2310" actId="478"/>
          <ac:picMkLst>
            <pc:docMk/>
            <pc:sldMk cId="1180484676" sldId="337"/>
            <ac:picMk id="41" creationId="{C79C024C-8AC4-4A23-8DDC-F8373C9C15C0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2" creationId="{FEECDFA3-F2E2-4FAE-895E-034CA825DB67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3" creationId="{346B10A0-648D-4CBF-8F3C-0CFACC9E1F6F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4" creationId="{8D125FEA-33C3-4543-B902-440D8B542434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5" creationId="{F5D1E027-DCBD-45C3-BB28-20725D420CE3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6" creationId="{712DEE01-0158-47E3-B26C-D57462CF31B5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47" creationId="{8897A6E6-2101-4A2F-8AA8-2B151A824034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48" creationId="{1C86847F-A84C-415F-9A00-0705C4F780AB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9" creationId="{37FEF9BA-C5DD-470E-9121-12A1DC6FC243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0" creationId="{A4C13BE8-B494-4EF8-AF34-27EA711F9FC7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1" creationId="{96BA792B-E3F0-4D16-8FCF-AEEB750EDB4E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2" creationId="{98BC866E-4B72-46BC-986A-1CF4E441A13D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3" creationId="{6D114F93-097D-4728-9D3A-6CD22236EF00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4" creationId="{14F77B00-AB8A-487C-9649-EE685D5BFABF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5" creationId="{48E5DCDE-0D83-4E94-9FDA-197FF8FBE717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6" creationId="{7CF27481-1D50-44CA-880B-023568DDBFA2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7" creationId="{C6C135A8-F7C1-4AFD-A9CF-173B64D5D862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8" creationId="{AFB0E84E-0E35-4225-95C5-D450489F5782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9" creationId="{4808E54D-61E6-485D-8FEB-40F8645E6796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60" creationId="{5CD70AEA-1403-4A06-94E2-61812BA5B727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1" creationId="{4C7B88A7-5265-4870-9813-39DECE6885F3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2" creationId="{3337B023-4922-4560-BF71-825C21B98BF0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3" creationId="{74487FAF-1B87-4008-BE28-3AB8FF63E2D4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4" creationId="{2657C91D-48DF-4917-895F-22FD6445860F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5" creationId="{113229EE-26BC-43EE-BB0B-E55E025E5AC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6" creationId="{AC7001BD-88FD-4091-9C7D-D3BE1E1B8588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7" creationId="{2FEC633C-F033-4D82-BE92-B8C7CFCC896F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8" creationId="{5917F250-1C55-4776-9CBC-D494621842DE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9" creationId="{E0C83E8F-CC3A-42E9-8A50-99BA6A945AB2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0" creationId="{C3E16567-60B5-4E06-AAC4-716B4272AD4A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1" creationId="{06DEC0C9-0A90-42FC-89BC-18FAB5223B6E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2" creationId="{4ED11D79-00EB-4804-A8E6-D7931BD49EC2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3" creationId="{46771645-CC71-4EC7-80AA-0B942D641E25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4" creationId="{F7C8837B-49EA-425B-8523-6039F8F16A6E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5" creationId="{04952201-23E1-496E-B226-095891D279E1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6" creationId="{204E8046-0394-44D4-9E1F-61A46B0D716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7" creationId="{AD3A4FE5-0DED-4125-9E48-08C19DA9E26E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8" creationId="{5243D9B5-58F1-4FB0-AB35-CC3EBA4A29A6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9" creationId="{8E6D1B83-EA6D-4251-BC84-270B0120ECA0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0" creationId="{227491E4-D902-4EA7-9249-FF836A7E0E62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1" creationId="{1A010CB9-F491-4D38-8BCC-4DBE9B27EAA8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2" creationId="{D6741324-7D65-4B31-88F9-0EB7E1C9CC70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3" creationId="{0ADCF155-B841-40EE-83EB-5DECFCFBD1B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4" creationId="{5FAF45E6-6E25-410E-8ABB-98992AF6BF2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5" creationId="{9305378B-FE9B-4AAC-BD7B-EFDF16D6F461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6" creationId="{B00681D1-9E38-4D42-A03F-61758EAA7037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7" creationId="{C2044357-7175-440F-989A-C08CEB3FF65D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8" creationId="{533F2540-10EC-4CAE-B994-D9E1C748B33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9" creationId="{27A4C12D-8F54-49B2-B75F-3A070CDBEEF8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90" creationId="{29ACC2CC-83C2-4214-B8BA-DFE17620272D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91" creationId="{D8BF48FD-2845-4E49-AA37-FBCC5FCB12A1}"/>
          </ac:picMkLst>
        </pc:picChg>
      </pc:sldChg>
      <pc:sldChg chg="modSp add">
        <pc:chgData name="Sergey Parshin" userId="33371af5f60a0596" providerId="LiveId" clId="{E08EE994-2D3D-47DD-8958-AD8270275688}" dt="2019-09-21T00:20:06.102" v="2382" actId="20577"/>
        <pc:sldMkLst>
          <pc:docMk/>
          <pc:sldMk cId="3693246138" sldId="338"/>
        </pc:sldMkLst>
        <pc:spChg chg="mod">
          <ac:chgData name="Sergey Parshin" userId="33371af5f60a0596" providerId="LiveId" clId="{E08EE994-2D3D-47DD-8958-AD8270275688}" dt="2019-09-21T00:19:46.969" v="2343" actId="20577"/>
          <ac:spMkLst>
            <pc:docMk/>
            <pc:sldMk cId="3693246138" sldId="338"/>
            <ac:spMk id="2" creationId="{480C31CB-9208-4CA7-BE15-969A90782B4E}"/>
          </ac:spMkLst>
        </pc:spChg>
        <pc:spChg chg="mod">
          <ac:chgData name="Sergey Parshin" userId="33371af5f60a0596" providerId="LiveId" clId="{E08EE994-2D3D-47DD-8958-AD8270275688}" dt="2019-09-21T00:20:06.102" v="2382" actId="20577"/>
          <ac:spMkLst>
            <pc:docMk/>
            <pc:sldMk cId="3693246138" sldId="338"/>
            <ac:spMk id="3" creationId="{C36A5CCE-6139-492C-A460-C0EC3BEFC243}"/>
          </ac:spMkLst>
        </pc:spChg>
      </pc:sldChg>
      <pc:sldChg chg="modSp add">
        <pc:chgData name="Sergey Parshin" userId="33371af5f60a0596" providerId="LiveId" clId="{E08EE994-2D3D-47DD-8958-AD8270275688}" dt="2019-09-21T00:20:59.501" v="2432" actId="20577"/>
        <pc:sldMkLst>
          <pc:docMk/>
          <pc:sldMk cId="4069144342" sldId="339"/>
        </pc:sldMkLst>
        <pc:spChg chg="mod">
          <ac:chgData name="Sergey Parshin" userId="33371af5f60a0596" providerId="LiveId" clId="{E08EE994-2D3D-47DD-8958-AD8270275688}" dt="2019-09-21T00:20:44.341" v="2402" actId="20577"/>
          <ac:spMkLst>
            <pc:docMk/>
            <pc:sldMk cId="4069144342" sldId="339"/>
            <ac:spMk id="2" creationId="{480C31CB-9208-4CA7-BE15-969A90782B4E}"/>
          </ac:spMkLst>
        </pc:spChg>
        <pc:spChg chg="mod">
          <ac:chgData name="Sergey Parshin" userId="33371af5f60a0596" providerId="LiveId" clId="{E08EE994-2D3D-47DD-8958-AD8270275688}" dt="2019-09-21T00:20:59.501" v="2432" actId="20577"/>
          <ac:spMkLst>
            <pc:docMk/>
            <pc:sldMk cId="4069144342" sldId="339"/>
            <ac:spMk id="3" creationId="{C36A5CCE-6139-492C-A460-C0EC3BEFC243}"/>
          </ac:spMkLst>
        </pc:spChg>
      </pc:sldChg>
      <pc:sldChg chg="addSp modSp add modAnim">
        <pc:chgData name="Sergey Parshin" userId="33371af5f60a0596" providerId="LiveId" clId="{E08EE994-2D3D-47DD-8958-AD8270275688}" dt="2019-09-22T10:05:34.411" v="7669" actId="14100"/>
        <pc:sldMkLst>
          <pc:docMk/>
          <pc:sldMk cId="3689351042" sldId="340"/>
        </pc:sldMkLst>
        <pc:spChg chg="mod">
          <ac:chgData name="Sergey Parshin" userId="33371af5f60a0596" providerId="LiveId" clId="{E08EE994-2D3D-47DD-8958-AD8270275688}" dt="2019-09-21T00:21:47.124" v="2452" actId="20577"/>
          <ac:spMkLst>
            <pc:docMk/>
            <pc:sldMk cId="3689351042" sldId="340"/>
            <ac:spMk id="2" creationId="{676E6AEE-9FB4-45B1-B97F-631A66A94B7B}"/>
          </ac:spMkLst>
        </pc:spChg>
        <pc:spChg chg="mod">
          <ac:chgData name="Sergey Parshin" userId="33371af5f60a0596" providerId="LiveId" clId="{E08EE994-2D3D-47DD-8958-AD8270275688}" dt="2019-09-21T00:34:39.383" v="2499" actId="1076"/>
          <ac:spMkLst>
            <pc:docMk/>
            <pc:sldMk cId="3689351042" sldId="340"/>
            <ac:spMk id="3" creationId="{C4B6FBFF-EC07-4BFB-8484-27DAE8DD83B7}"/>
          </ac:spMkLst>
        </pc:spChg>
        <pc:spChg chg="add mod">
          <ac:chgData name="Sergey Parshin" userId="33371af5f60a0596" providerId="LiveId" clId="{E08EE994-2D3D-47DD-8958-AD8270275688}" dt="2019-09-21T00:37:02.512" v="2526" actId="207"/>
          <ac:spMkLst>
            <pc:docMk/>
            <pc:sldMk cId="3689351042" sldId="340"/>
            <ac:spMk id="5" creationId="{15DCA6FF-CFA7-41CB-A384-73ECE952AC66}"/>
          </ac:spMkLst>
        </pc:spChg>
        <pc:spChg chg="add mod">
          <ac:chgData name="Sergey Parshin" userId="33371af5f60a0596" providerId="LiveId" clId="{E08EE994-2D3D-47DD-8958-AD8270275688}" dt="2019-09-22T10:05:34.411" v="7669" actId="14100"/>
          <ac:spMkLst>
            <pc:docMk/>
            <pc:sldMk cId="3689351042" sldId="340"/>
            <ac:spMk id="6" creationId="{833987E3-F2B3-4D5D-AD16-5D18FEB4C378}"/>
          </ac:spMkLst>
        </pc:spChg>
        <pc:spChg chg="add mod">
          <ac:chgData name="Sergey Parshin" userId="33371af5f60a0596" providerId="LiveId" clId="{E08EE994-2D3D-47DD-8958-AD8270275688}" dt="2019-09-21T00:36:50.853" v="2524" actId="2085"/>
          <ac:spMkLst>
            <pc:docMk/>
            <pc:sldMk cId="3689351042" sldId="340"/>
            <ac:spMk id="7" creationId="{D038A520-226A-455C-8FF4-AA866592F065}"/>
          </ac:spMkLst>
        </pc:spChg>
        <pc:spChg chg="add mod">
          <ac:chgData name="Sergey Parshin" userId="33371af5f60a0596" providerId="LiveId" clId="{E08EE994-2D3D-47DD-8958-AD8270275688}" dt="2019-09-21T00:37:12.708" v="2528" actId="2085"/>
          <ac:spMkLst>
            <pc:docMk/>
            <pc:sldMk cId="3689351042" sldId="340"/>
            <ac:spMk id="8" creationId="{4330C71B-6E1C-4437-A216-3A10C549CEE5}"/>
          </ac:spMkLst>
        </pc:spChg>
        <pc:picChg chg="add mod">
          <ac:chgData name="Sergey Parshin" userId="33371af5f60a0596" providerId="LiveId" clId="{E08EE994-2D3D-47DD-8958-AD8270275688}" dt="2019-09-21T00:34:54.030" v="2504" actId="1076"/>
          <ac:picMkLst>
            <pc:docMk/>
            <pc:sldMk cId="3689351042" sldId="340"/>
            <ac:picMk id="4" creationId="{25656020-49FA-4F11-BE2F-9956586FA7AA}"/>
          </ac:picMkLst>
        </pc:picChg>
      </pc:sldChg>
      <pc:sldChg chg="addSp delSp modSp add">
        <pc:chgData name="Sergey Parshin" userId="33371af5f60a0596" providerId="LiveId" clId="{E08EE994-2D3D-47DD-8958-AD8270275688}" dt="2019-09-25T16:20:56.322" v="16047" actId="20577"/>
        <pc:sldMkLst>
          <pc:docMk/>
          <pc:sldMk cId="1133716840" sldId="341"/>
        </pc:sldMkLst>
        <pc:spChg chg="mod">
          <ac:chgData name="Sergey Parshin" userId="33371af5f60a0596" providerId="LiveId" clId="{E08EE994-2D3D-47DD-8958-AD8270275688}" dt="2019-09-25T16:20:56.322" v="16047" actId="20577"/>
          <ac:spMkLst>
            <pc:docMk/>
            <pc:sldMk cId="1133716840" sldId="341"/>
            <ac:spMk id="2" creationId="{C8A86472-51DE-49AE-BC3A-B92008F65749}"/>
          </ac:spMkLst>
        </pc:spChg>
        <pc:spChg chg="del">
          <ac:chgData name="Sergey Parshin" userId="33371af5f60a0596" providerId="LiveId" clId="{E08EE994-2D3D-47DD-8958-AD8270275688}" dt="2019-09-21T00:39:27.756" v="2557" actId="478"/>
          <ac:spMkLst>
            <pc:docMk/>
            <pc:sldMk cId="1133716840" sldId="341"/>
            <ac:spMk id="3" creationId="{C64853FF-730C-4574-80A4-A85D5AA10CF3}"/>
          </ac:spMkLst>
        </pc:spChg>
        <pc:picChg chg="add mod">
          <ac:chgData name="Sergey Parshin" userId="33371af5f60a0596" providerId="LiveId" clId="{E08EE994-2D3D-47DD-8958-AD8270275688}" dt="2019-09-21T00:39:33.460" v="2560" actId="14100"/>
          <ac:picMkLst>
            <pc:docMk/>
            <pc:sldMk cId="1133716840" sldId="341"/>
            <ac:picMk id="5" creationId="{F6738B47-4D4A-4552-A1E5-3FF5DB0BAE62}"/>
          </ac:picMkLst>
        </pc:picChg>
      </pc:sldChg>
      <pc:sldChg chg="delSp modSp add del">
        <pc:chgData name="Sergey Parshin" userId="33371af5f60a0596" providerId="LiveId" clId="{E08EE994-2D3D-47DD-8958-AD8270275688}" dt="2019-09-21T00:40:13.264" v="2567" actId="2696"/>
        <pc:sldMkLst>
          <pc:docMk/>
          <pc:sldMk cId="718875494" sldId="342"/>
        </pc:sldMkLst>
        <pc:spChg chg="mod">
          <ac:chgData name="Sergey Parshin" userId="33371af5f60a0596" providerId="LiveId" clId="{E08EE994-2D3D-47DD-8958-AD8270275688}" dt="2019-09-21T00:39:46.364" v="2563"/>
          <ac:spMkLst>
            <pc:docMk/>
            <pc:sldMk cId="718875494" sldId="342"/>
            <ac:spMk id="2" creationId="{C8A86472-51DE-49AE-BC3A-B92008F65749}"/>
          </ac:spMkLst>
        </pc:spChg>
        <pc:picChg chg="del">
          <ac:chgData name="Sergey Parshin" userId="33371af5f60a0596" providerId="LiveId" clId="{E08EE994-2D3D-47DD-8958-AD8270275688}" dt="2019-09-21T00:40:01.260" v="2564" actId="478"/>
          <ac:picMkLst>
            <pc:docMk/>
            <pc:sldMk cId="718875494" sldId="342"/>
            <ac:picMk id="5" creationId="{F6738B47-4D4A-4552-A1E5-3FF5DB0BAE62}"/>
          </ac:picMkLst>
        </pc:picChg>
      </pc:sldChg>
      <pc:sldChg chg="modSp add">
        <pc:chgData name="Sergey Parshin" userId="33371af5f60a0596" providerId="LiveId" clId="{E08EE994-2D3D-47DD-8958-AD8270275688}" dt="2019-09-25T16:21:10.688" v="16061" actId="20577"/>
        <pc:sldMkLst>
          <pc:docMk/>
          <pc:sldMk cId="4190614841" sldId="343"/>
        </pc:sldMkLst>
        <pc:spChg chg="mod">
          <ac:chgData name="Sergey Parshin" userId="33371af5f60a0596" providerId="LiveId" clId="{E08EE994-2D3D-47DD-8958-AD8270275688}" dt="2019-09-25T16:21:10.688" v="16061" actId="20577"/>
          <ac:spMkLst>
            <pc:docMk/>
            <pc:sldMk cId="4190614841" sldId="343"/>
            <ac:spMk id="2" creationId="{E3321995-9F38-45CB-8028-2C24DE1EABC8}"/>
          </ac:spMkLst>
        </pc:spChg>
        <pc:spChg chg="mod">
          <ac:chgData name="Sergey Parshin" userId="33371af5f60a0596" providerId="LiveId" clId="{E08EE994-2D3D-47DD-8958-AD8270275688}" dt="2019-09-21T00:40:54.069" v="2774" actId="20577"/>
          <ac:spMkLst>
            <pc:docMk/>
            <pc:sldMk cId="4190614841" sldId="343"/>
            <ac:spMk id="3" creationId="{2B7EF91F-B15D-4619-BD9C-8FFFA1FA96AC}"/>
          </ac:spMkLst>
        </pc:spChg>
      </pc:sldChg>
      <pc:sldChg chg="modSp add">
        <pc:chgData name="Sergey Parshin" userId="33371af5f60a0596" providerId="LiveId" clId="{E08EE994-2D3D-47DD-8958-AD8270275688}" dt="2019-09-25T16:21:03.981" v="16054" actId="20577"/>
        <pc:sldMkLst>
          <pc:docMk/>
          <pc:sldMk cId="361422358" sldId="344"/>
        </pc:sldMkLst>
        <pc:spChg chg="mod">
          <ac:chgData name="Sergey Parshin" userId="33371af5f60a0596" providerId="LiveId" clId="{E08EE994-2D3D-47DD-8958-AD8270275688}" dt="2019-09-25T16:21:03.981" v="16054" actId="20577"/>
          <ac:spMkLst>
            <pc:docMk/>
            <pc:sldMk cId="361422358" sldId="344"/>
            <ac:spMk id="2" creationId="{4B0ECF9D-6AE4-49E4-A907-115A7DA32932}"/>
          </ac:spMkLst>
        </pc:spChg>
        <pc:spChg chg="mod">
          <ac:chgData name="Sergey Parshin" userId="33371af5f60a0596" providerId="LiveId" clId="{E08EE994-2D3D-47DD-8958-AD8270275688}" dt="2019-09-21T00:43:09.906" v="2876" actId="403"/>
          <ac:spMkLst>
            <pc:docMk/>
            <pc:sldMk cId="361422358" sldId="344"/>
            <ac:spMk id="3" creationId="{35BC761A-F9C6-4A72-9E29-1D998B5405C2}"/>
          </ac:spMkLst>
        </pc:spChg>
      </pc:sldChg>
      <pc:sldChg chg="addSp modSp add">
        <pc:chgData name="Sergey Parshin" userId="33371af5f60a0596" providerId="LiveId" clId="{E08EE994-2D3D-47DD-8958-AD8270275688}" dt="2019-09-21T00:49:35.271" v="3599" actId="20577"/>
        <pc:sldMkLst>
          <pc:docMk/>
          <pc:sldMk cId="2166260292" sldId="345"/>
        </pc:sldMkLst>
        <pc:spChg chg="mod">
          <ac:chgData name="Sergey Parshin" userId="33371af5f60a0596" providerId="LiveId" clId="{E08EE994-2D3D-47DD-8958-AD8270275688}" dt="2019-09-21T00:43:29.162" v="2893" actId="20577"/>
          <ac:spMkLst>
            <pc:docMk/>
            <pc:sldMk cId="2166260292" sldId="345"/>
            <ac:spMk id="2" creationId="{064B3F87-7C64-4191-8B19-08E18A6A75C1}"/>
          </ac:spMkLst>
        </pc:spChg>
        <pc:spChg chg="mod">
          <ac:chgData name="Sergey Parshin" userId="33371af5f60a0596" providerId="LiveId" clId="{E08EE994-2D3D-47DD-8958-AD8270275688}" dt="2019-09-21T00:44:46.371" v="3243" actId="20577"/>
          <ac:spMkLst>
            <pc:docMk/>
            <pc:sldMk cId="2166260292" sldId="345"/>
            <ac:spMk id="3" creationId="{E3B3854E-FB54-4894-8604-C4F942E178E4}"/>
          </ac:spMkLst>
        </pc:spChg>
        <pc:graphicFrameChg chg="add mod modGraphic">
          <ac:chgData name="Sergey Parshin" userId="33371af5f60a0596" providerId="LiveId" clId="{E08EE994-2D3D-47DD-8958-AD8270275688}" dt="2019-09-21T00:49:35.271" v="3599" actId="20577"/>
          <ac:graphicFrameMkLst>
            <pc:docMk/>
            <pc:sldMk cId="2166260292" sldId="345"/>
            <ac:graphicFrameMk id="4" creationId="{2A7F0C02-946F-41A7-A4EB-2EEE1FF68C8E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1T00:55:19.684" v="3826" actId="20577"/>
        <pc:sldMkLst>
          <pc:docMk/>
          <pc:sldMk cId="203370894" sldId="346"/>
        </pc:sldMkLst>
        <pc:spChg chg="mod">
          <ac:chgData name="Sergey Parshin" userId="33371af5f60a0596" providerId="LiveId" clId="{E08EE994-2D3D-47DD-8958-AD8270275688}" dt="2019-09-21T00:54:31.390" v="3800" actId="20577"/>
          <ac:spMkLst>
            <pc:docMk/>
            <pc:sldMk cId="203370894" sldId="346"/>
            <ac:spMk id="3" creationId="{E3B3854E-FB54-4894-8604-C4F942E178E4}"/>
          </ac:spMkLst>
        </pc:spChg>
        <pc:graphicFrameChg chg="del mod modGraphic">
          <ac:chgData name="Sergey Parshin" userId="33371af5f60a0596" providerId="LiveId" clId="{E08EE994-2D3D-47DD-8958-AD8270275688}" dt="2019-09-21T00:53:27.639" v="3690" actId="478"/>
          <ac:graphicFrameMkLst>
            <pc:docMk/>
            <pc:sldMk cId="203370894" sldId="346"/>
            <ac:graphicFrameMk id="4" creationId="{2A7F0C02-946F-41A7-A4EB-2EEE1FF68C8E}"/>
          </ac:graphicFrameMkLst>
        </pc:graphicFrameChg>
        <pc:graphicFrameChg chg="add del mod modGraphic">
          <ac:chgData name="Sergey Parshin" userId="33371af5f60a0596" providerId="LiveId" clId="{E08EE994-2D3D-47DD-8958-AD8270275688}" dt="2019-09-21T00:55:19.684" v="3826" actId="20577"/>
          <ac:graphicFrameMkLst>
            <pc:docMk/>
            <pc:sldMk cId="203370894" sldId="346"/>
            <ac:graphicFrameMk id="5" creationId="{78BC961F-19C1-4964-B16A-9393063BD8D4}"/>
          </ac:graphicFrameMkLst>
        </pc:graphicFrameChg>
      </pc:sldChg>
      <pc:sldChg chg="addSp modSp add modAnim">
        <pc:chgData name="Sergey Parshin" userId="33371af5f60a0596" providerId="LiveId" clId="{E08EE994-2D3D-47DD-8958-AD8270275688}" dt="2019-09-21T01:00:07.173" v="3982"/>
        <pc:sldMkLst>
          <pc:docMk/>
          <pc:sldMk cId="2008885014" sldId="347"/>
        </pc:sldMkLst>
        <pc:spChg chg="mod">
          <ac:chgData name="Sergey Parshin" userId="33371af5f60a0596" providerId="LiveId" clId="{E08EE994-2D3D-47DD-8958-AD8270275688}" dt="2019-09-21T00:59:15.467" v="3971" actId="5793"/>
          <ac:spMkLst>
            <pc:docMk/>
            <pc:sldMk cId="2008885014" sldId="347"/>
            <ac:spMk id="3" creationId="{E3B3854E-FB54-4894-8604-C4F942E178E4}"/>
          </ac:spMkLst>
        </pc:spChg>
        <pc:spChg chg="add mod">
          <ac:chgData name="Sergey Parshin" userId="33371af5f60a0596" providerId="LiveId" clId="{E08EE994-2D3D-47DD-8958-AD8270275688}" dt="2019-09-21T00:59:11.108" v="3970" actId="5793"/>
          <ac:spMkLst>
            <pc:docMk/>
            <pc:sldMk cId="2008885014" sldId="347"/>
            <ac:spMk id="7" creationId="{81327E7D-DA84-45A1-A841-1AF1BEE0EA30}"/>
          </ac:spMkLst>
        </pc:spChg>
        <pc:spChg chg="add mod">
          <ac:chgData name="Sergey Parshin" userId="33371af5f60a0596" providerId="LiveId" clId="{E08EE994-2D3D-47DD-8958-AD8270275688}" dt="2019-09-21T00:59:53.250" v="3979" actId="1076"/>
          <ac:spMkLst>
            <pc:docMk/>
            <pc:sldMk cId="2008885014" sldId="347"/>
            <ac:spMk id="9" creationId="{0CBBAE30-26B9-4BF9-9B08-EAFA68965502}"/>
          </ac:spMkLst>
        </pc:spChg>
        <pc:graphicFrameChg chg="add mod modGraphic">
          <ac:chgData name="Sergey Parshin" userId="33371af5f60a0596" providerId="LiveId" clId="{E08EE994-2D3D-47DD-8958-AD8270275688}" dt="2019-09-21T00:58:08.027" v="3939" actId="1076"/>
          <ac:graphicFrameMkLst>
            <pc:docMk/>
            <pc:sldMk cId="2008885014" sldId="347"/>
            <ac:graphicFrameMk id="4" creationId="{92299E44-69E3-43E9-8508-A70BD939A357}"/>
          </ac:graphicFrameMkLst>
        </pc:graphicFrameChg>
        <pc:graphicFrameChg chg="mod modGraphic">
          <ac:chgData name="Sergey Parshin" userId="33371af5f60a0596" providerId="LiveId" clId="{E08EE994-2D3D-47DD-8958-AD8270275688}" dt="2019-09-21T00:58:56.323" v="3954" actId="1076"/>
          <ac:graphicFrameMkLst>
            <pc:docMk/>
            <pc:sldMk cId="2008885014" sldId="347"/>
            <ac:graphicFrameMk id="5" creationId="{78BC961F-19C1-4964-B16A-9393063BD8D4}"/>
          </ac:graphicFrameMkLst>
        </pc:graphicFrameChg>
        <pc:graphicFrameChg chg="add mod modGraphic">
          <ac:chgData name="Sergey Parshin" userId="33371af5f60a0596" providerId="LiveId" clId="{E08EE994-2D3D-47DD-8958-AD8270275688}" dt="2019-09-21T00:58:43.491" v="3953" actId="20577"/>
          <ac:graphicFrameMkLst>
            <pc:docMk/>
            <pc:sldMk cId="2008885014" sldId="347"/>
            <ac:graphicFrameMk id="8" creationId="{4AC017C2-4749-4ACE-8F4C-657575E37AB0}"/>
          </ac:graphicFrameMkLst>
        </pc:graphicFrameChg>
        <pc:graphicFrameChg chg="add mod modGraphic">
          <ac:chgData name="Sergey Parshin" userId="33371af5f60a0596" providerId="LiveId" clId="{E08EE994-2D3D-47DD-8958-AD8270275688}" dt="2019-09-21T00:59:53.250" v="3979" actId="1076"/>
          <ac:graphicFrameMkLst>
            <pc:docMk/>
            <pc:sldMk cId="2008885014" sldId="347"/>
            <ac:graphicFrameMk id="10" creationId="{4095C210-6980-429A-9A65-44C1E60AD18F}"/>
          </ac:graphicFrameMkLst>
        </pc:graphicFrameChg>
      </pc:sldChg>
      <pc:sldChg chg="add del">
        <pc:chgData name="Sergey Parshin" userId="33371af5f60a0596" providerId="LiveId" clId="{E08EE994-2D3D-47DD-8958-AD8270275688}" dt="2019-09-21T01:00:31.562" v="3988" actId="2696"/>
        <pc:sldMkLst>
          <pc:docMk/>
          <pc:sldMk cId="1477450646" sldId="348"/>
        </pc:sldMkLst>
      </pc:sldChg>
      <pc:sldChg chg="addSp delSp modSp add modAnim">
        <pc:chgData name="Sergey Parshin" userId="33371af5f60a0596" providerId="LiveId" clId="{E08EE994-2D3D-47DD-8958-AD8270275688}" dt="2019-09-21T16:46:58.575" v="4491" actId="20577"/>
        <pc:sldMkLst>
          <pc:docMk/>
          <pc:sldMk cId="1944476365" sldId="348"/>
        </pc:sldMkLst>
        <pc:spChg chg="add mod">
          <ac:chgData name="Sergey Parshin" userId="33371af5f60a0596" providerId="LiveId" clId="{E08EE994-2D3D-47DD-8958-AD8270275688}" dt="2019-09-21T16:46:58.575" v="4491" actId="20577"/>
          <ac:spMkLst>
            <pc:docMk/>
            <pc:sldMk cId="1944476365" sldId="348"/>
            <ac:spMk id="5" creationId="{1EF3807D-FB1F-402B-A19C-B83CD8842F88}"/>
          </ac:spMkLst>
        </pc:spChg>
        <pc:spChg chg="add mod">
          <ac:chgData name="Sergey Parshin" userId="33371af5f60a0596" providerId="LiveId" clId="{E08EE994-2D3D-47DD-8958-AD8270275688}" dt="2019-09-21T16:45:10.778" v="4432" actId="20577"/>
          <ac:spMkLst>
            <pc:docMk/>
            <pc:sldMk cId="1944476365" sldId="348"/>
            <ac:spMk id="6" creationId="{9DEBAF58-CAA7-4C6D-B403-AB980CCBA8EE}"/>
          </ac:spMkLst>
        </pc:spChg>
        <pc:spChg chg="del">
          <ac:chgData name="Sergey Parshin" userId="33371af5f60a0596" providerId="LiveId" clId="{E08EE994-2D3D-47DD-8958-AD8270275688}" dt="2019-09-21T01:00:52.265" v="3994" actId="478"/>
          <ac:spMkLst>
            <pc:docMk/>
            <pc:sldMk cId="1944476365" sldId="348"/>
            <ac:spMk id="7" creationId="{81327E7D-DA84-45A1-A841-1AF1BEE0EA30}"/>
          </ac:spMkLst>
        </pc:spChg>
        <pc:spChg chg="del">
          <ac:chgData name="Sergey Parshin" userId="33371af5f60a0596" providerId="LiveId" clId="{E08EE994-2D3D-47DD-8958-AD8270275688}" dt="2019-09-21T01:00:58.154" v="3996" actId="478"/>
          <ac:spMkLst>
            <pc:docMk/>
            <pc:sldMk cId="1944476365" sldId="348"/>
            <ac:spMk id="9" creationId="{0CBBAE30-26B9-4BF9-9B08-EAFA68965502}"/>
          </ac:spMkLst>
        </pc:spChg>
        <pc:graphicFrameChg chg="modGraphic">
          <ac:chgData name="Sergey Parshin" userId="33371af5f60a0596" providerId="LiveId" clId="{E08EE994-2D3D-47DD-8958-AD8270275688}" dt="2019-09-21T01:02:31.074" v="4018" actId="207"/>
          <ac:graphicFrameMkLst>
            <pc:docMk/>
            <pc:sldMk cId="1944476365" sldId="348"/>
            <ac:graphicFrameMk id="4" creationId="{92299E44-69E3-43E9-8508-A70BD939A357}"/>
          </ac:graphicFrameMkLst>
        </pc:graphicFrameChg>
        <pc:graphicFrameChg chg="del">
          <ac:chgData name="Sergey Parshin" userId="33371af5f60a0596" providerId="LiveId" clId="{E08EE994-2D3D-47DD-8958-AD8270275688}" dt="2019-09-21T01:00:40.916" v="3991" actId="478"/>
          <ac:graphicFrameMkLst>
            <pc:docMk/>
            <pc:sldMk cId="1944476365" sldId="348"/>
            <ac:graphicFrameMk id="5" creationId="{78BC961F-19C1-4964-B16A-9393063BD8D4}"/>
          </ac:graphicFrameMkLst>
        </pc:graphicFrameChg>
        <pc:graphicFrameChg chg="del">
          <ac:chgData name="Sergey Parshin" userId="33371af5f60a0596" providerId="LiveId" clId="{E08EE994-2D3D-47DD-8958-AD8270275688}" dt="2019-09-21T01:00:55.419" v="3995" actId="478"/>
          <ac:graphicFrameMkLst>
            <pc:docMk/>
            <pc:sldMk cId="1944476365" sldId="348"/>
            <ac:graphicFrameMk id="8" creationId="{4AC017C2-4749-4ACE-8F4C-657575E37AB0}"/>
          </ac:graphicFrameMkLst>
        </pc:graphicFrameChg>
        <pc:graphicFrameChg chg="del">
          <ac:chgData name="Sergey Parshin" userId="33371af5f60a0596" providerId="LiveId" clId="{E08EE994-2D3D-47DD-8958-AD8270275688}" dt="2019-09-21T01:01:01.923" v="3997" actId="478"/>
          <ac:graphicFrameMkLst>
            <pc:docMk/>
            <pc:sldMk cId="1944476365" sldId="348"/>
            <ac:graphicFrameMk id="10" creationId="{4095C210-6980-429A-9A65-44C1E60AD18F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1T16:47:03.378" v="4492"/>
        <pc:sldMkLst>
          <pc:docMk/>
          <pc:sldMk cId="2503426642" sldId="349"/>
        </pc:sldMkLst>
        <pc:spChg chg="del">
          <ac:chgData name="Sergey Parshin" userId="33371af5f60a0596" providerId="LiveId" clId="{E08EE994-2D3D-47DD-8958-AD8270275688}" dt="2019-09-21T01:01:06.417" v="3998" actId="478"/>
          <ac:spMkLst>
            <pc:docMk/>
            <pc:sldMk cId="2503426642" sldId="349"/>
            <ac:spMk id="3" creationId="{E3B3854E-FB54-4894-8604-C4F942E178E4}"/>
          </ac:spMkLst>
        </pc:spChg>
        <pc:spChg chg="add del mod">
          <ac:chgData name="Sergey Parshin" userId="33371af5f60a0596" providerId="LiveId" clId="{E08EE994-2D3D-47DD-8958-AD8270275688}" dt="2019-09-21T01:01:08.755" v="3999" actId="478"/>
          <ac:spMkLst>
            <pc:docMk/>
            <pc:sldMk cId="2503426642" sldId="349"/>
            <ac:spMk id="6" creationId="{74DEE14E-5D8B-4D5F-8D09-4EB9A141E7D3}"/>
          </ac:spMkLst>
        </pc:spChg>
        <pc:spChg chg="add">
          <ac:chgData name="Sergey Parshin" userId="33371af5f60a0596" providerId="LiveId" clId="{E08EE994-2D3D-47DD-8958-AD8270275688}" dt="2019-09-21T16:47:03.378" v="4492"/>
          <ac:spMkLst>
            <pc:docMk/>
            <pc:sldMk cId="2503426642" sldId="349"/>
            <ac:spMk id="6" creationId="{8B9BFD06-704E-4371-B4FA-30C7F125962F}"/>
          </ac:spMkLst>
        </pc:spChg>
        <pc:spChg chg="mod">
          <ac:chgData name="Sergey Parshin" userId="33371af5f60a0596" providerId="LiveId" clId="{E08EE994-2D3D-47DD-8958-AD8270275688}" dt="2019-09-21T01:01:16.433" v="4001" actId="1076"/>
          <ac:spMkLst>
            <pc:docMk/>
            <pc:sldMk cId="2503426642" sldId="349"/>
            <ac:spMk id="7" creationId="{81327E7D-DA84-45A1-A841-1AF1BEE0EA30}"/>
          </ac:spMkLst>
        </pc:spChg>
        <pc:spChg chg="del">
          <ac:chgData name="Sergey Parshin" userId="33371af5f60a0596" providerId="LiveId" clId="{E08EE994-2D3D-47DD-8958-AD8270275688}" dt="2019-09-21T01:01:12.066" v="4000" actId="478"/>
          <ac:spMkLst>
            <pc:docMk/>
            <pc:sldMk cId="2503426642" sldId="349"/>
            <ac:spMk id="9" creationId="{0CBBAE30-26B9-4BF9-9B08-EAFA68965502}"/>
          </ac:spMkLst>
        </pc:spChg>
        <pc:spChg chg="add mod">
          <ac:chgData name="Sergey Parshin" userId="33371af5f60a0596" providerId="LiveId" clId="{E08EE994-2D3D-47DD-8958-AD8270275688}" dt="2019-09-21T01:07:00.738" v="4161" actId="20577"/>
          <ac:spMkLst>
            <pc:docMk/>
            <pc:sldMk cId="2503426642" sldId="349"/>
            <ac:spMk id="11" creationId="{D2253253-BBDC-4691-AAFD-3CAFF64D9628}"/>
          </ac:spMkLst>
        </pc:spChg>
        <pc:graphicFrameChg chg="del">
          <ac:chgData name="Sergey Parshin" userId="33371af5f60a0596" providerId="LiveId" clId="{E08EE994-2D3D-47DD-8958-AD8270275688}" dt="2019-09-21T01:01:06.417" v="3998" actId="478"/>
          <ac:graphicFrameMkLst>
            <pc:docMk/>
            <pc:sldMk cId="2503426642" sldId="349"/>
            <ac:graphicFrameMk id="4" creationId="{92299E44-69E3-43E9-8508-A70BD939A357}"/>
          </ac:graphicFrameMkLst>
        </pc:graphicFrameChg>
        <pc:graphicFrameChg chg="mod modGraphic">
          <ac:chgData name="Sergey Parshin" userId="33371af5f60a0596" providerId="LiveId" clId="{E08EE994-2D3D-47DD-8958-AD8270275688}" dt="2019-09-21T01:02:38.569" v="4020" actId="207"/>
          <ac:graphicFrameMkLst>
            <pc:docMk/>
            <pc:sldMk cId="2503426642" sldId="349"/>
            <ac:graphicFrameMk id="8" creationId="{4AC017C2-4749-4ACE-8F4C-657575E37AB0}"/>
          </ac:graphicFrameMkLst>
        </pc:graphicFrameChg>
        <pc:graphicFrameChg chg="del">
          <ac:chgData name="Sergey Parshin" userId="33371af5f60a0596" providerId="LiveId" clId="{E08EE994-2D3D-47DD-8958-AD8270275688}" dt="2019-09-21T01:01:12.066" v="4000" actId="478"/>
          <ac:graphicFrameMkLst>
            <pc:docMk/>
            <pc:sldMk cId="2503426642" sldId="349"/>
            <ac:graphicFrameMk id="10" creationId="{4095C210-6980-429A-9A65-44C1E60AD18F}"/>
          </ac:graphicFrameMkLst>
        </pc:graphicFrameChg>
      </pc:sldChg>
      <pc:sldChg chg="add del">
        <pc:chgData name="Sergey Parshin" userId="33371af5f60a0596" providerId="LiveId" clId="{E08EE994-2D3D-47DD-8958-AD8270275688}" dt="2019-09-21T01:00:30.379" v="3987" actId="2696"/>
        <pc:sldMkLst>
          <pc:docMk/>
          <pc:sldMk cId="3459620847" sldId="349"/>
        </pc:sldMkLst>
      </pc:sldChg>
      <pc:sldChg chg="addSp delSp modSp add">
        <pc:chgData name="Sergey Parshin" userId="33371af5f60a0596" providerId="LiveId" clId="{E08EE994-2D3D-47DD-8958-AD8270275688}" dt="2019-09-21T16:47:11.015" v="4496" actId="20577"/>
        <pc:sldMkLst>
          <pc:docMk/>
          <pc:sldMk cId="1039670737" sldId="350"/>
        </pc:sldMkLst>
        <pc:spChg chg="del">
          <ac:chgData name="Sergey Parshin" userId="33371af5f60a0596" providerId="LiveId" clId="{E08EE994-2D3D-47DD-8958-AD8270275688}" dt="2019-09-21T01:01:21.002" v="4002" actId="478"/>
          <ac:spMkLst>
            <pc:docMk/>
            <pc:sldMk cId="1039670737" sldId="350"/>
            <ac:spMk id="3" creationId="{E3B3854E-FB54-4894-8604-C4F942E178E4}"/>
          </ac:spMkLst>
        </pc:spChg>
        <pc:spChg chg="add mod">
          <ac:chgData name="Sergey Parshin" userId="33371af5f60a0596" providerId="LiveId" clId="{E08EE994-2D3D-47DD-8958-AD8270275688}" dt="2019-09-21T16:47:11.015" v="4496" actId="20577"/>
          <ac:spMkLst>
            <pc:docMk/>
            <pc:sldMk cId="1039670737" sldId="350"/>
            <ac:spMk id="6" creationId="{435AD6C2-2B06-43AF-BDB0-42E5F978D31A}"/>
          </ac:spMkLst>
        </pc:spChg>
        <pc:spChg chg="add del mod">
          <ac:chgData name="Sergey Parshin" userId="33371af5f60a0596" providerId="LiveId" clId="{E08EE994-2D3D-47DD-8958-AD8270275688}" dt="2019-09-21T01:01:23.337" v="4003" actId="478"/>
          <ac:spMkLst>
            <pc:docMk/>
            <pc:sldMk cId="1039670737" sldId="350"/>
            <ac:spMk id="6" creationId="{EE32886D-2830-4801-B538-9B7CB4018A87}"/>
          </ac:spMkLst>
        </pc:spChg>
        <pc:spChg chg="del">
          <ac:chgData name="Sergey Parshin" userId="33371af5f60a0596" providerId="LiveId" clId="{E08EE994-2D3D-47DD-8958-AD8270275688}" dt="2019-09-21T01:01:21.002" v="4002" actId="478"/>
          <ac:spMkLst>
            <pc:docMk/>
            <pc:sldMk cId="1039670737" sldId="350"/>
            <ac:spMk id="7" creationId="{81327E7D-DA84-45A1-A841-1AF1BEE0EA30}"/>
          </ac:spMkLst>
        </pc:spChg>
        <pc:spChg chg="mod">
          <ac:chgData name="Sergey Parshin" userId="33371af5f60a0596" providerId="LiveId" clId="{E08EE994-2D3D-47DD-8958-AD8270275688}" dt="2019-09-21T01:01:28.817" v="4004" actId="1076"/>
          <ac:spMkLst>
            <pc:docMk/>
            <pc:sldMk cId="1039670737" sldId="350"/>
            <ac:spMk id="9" creationId="{0CBBAE30-26B9-4BF9-9B08-EAFA68965502}"/>
          </ac:spMkLst>
        </pc:spChg>
        <pc:spChg chg="add mod">
          <ac:chgData name="Sergey Parshin" userId="33371af5f60a0596" providerId="LiveId" clId="{E08EE994-2D3D-47DD-8958-AD8270275688}" dt="2019-09-21T01:07:44.736" v="4198" actId="20577"/>
          <ac:spMkLst>
            <pc:docMk/>
            <pc:sldMk cId="1039670737" sldId="350"/>
            <ac:spMk id="11" creationId="{1B8C19A7-2790-4F5D-8269-EF9634018581}"/>
          </ac:spMkLst>
        </pc:spChg>
        <pc:graphicFrameChg chg="del">
          <ac:chgData name="Sergey Parshin" userId="33371af5f60a0596" providerId="LiveId" clId="{E08EE994-2D3D-47DD-8958-AD8270275688}" dt="2019-09-21T01:01:21.002" v="4002" actId="478"/>
          <ac:graphicFrameMkLst>
            <pc:docMk/>
            <pc:sldMk cId="1039670737" sldId="350"/>
            <ac:graphicFrameMk id="4" creationId="{92299E44-69E3-43E9-8508-A70BD939A357}"/>
          </ac:graphicFrameMkLst>
        </pc:graphicFrameChg>
        <pc:graphicFrameChg chg="del">
          <ac:chgData name="Sergey Parshin" userId="33371af5f60a0596" providerId="LiveId" clId="{E08EE994-2D3D-47DD-8958-AD8270275688}" dt="2019-09-21T01:01:21.002" v="4002" actId="478"/>
          <ac:graphicFrameMkLst>
            <pc:docMk/>
            <pc:sldMk cId="1039670737" sldId="350"/>
            <ac:graphicFrameMk id="8" creationId="{4AC017C2-4749-4ACE-8F4C-657575E37AB0}"/>
          </ac:graphicFrameMkLst>
        </pc:graphicFrameChg>
        <pc:graphicFrameChg chg="mod modGraphic">
          <ac:chgData name="Sergey Parshin" userId="33371af5f60a0596" providerId="LiveId" clId="{E08EE994-2D3D-47DD-8958-AD8270275688}" dt="2019-09-21T01:02:43.234" v="4021" actId="207"/>
          <ac:graphicFrameMkLst>
            <pc:docMk/>
            <pc:sldMk cId="1039670737" sldId="350"/>
            <ac:graphicFrameMk id="10" creationId="{4095C210-6980-429A-9A65-44C1E60AD18F}"/>
          </ac:graphicFrameMkLst>
        </pc:graphicFrameChg>
      </pc:sldChg>
      <pc:sldChg chg="add del">
        <pc:chgData name="Sergey Parshin" userId="33371af5f60a0596" providerId="LiveId" clId="{E08EE994-2D3D-47DD-8958-AD8270275688}" dt="2019-09-21T01:00:29.683" v="3986" actId="2696"/>
        <pc:sldMkLst>
          <pc:docMk/>
          <pc:sldMk cId="3392019840" sldId="350"/>
        </pc:sldMkLst>
      </pc:sldChg>
      <pc:sldChg chg="addSp delSp modSp add">
        <pc:chgData name="Sergey Parshin" userId="33371af5f60a0596" providerId="LiveId" clId="{E08EE994-2D3D-47DD-8958-AD8270275688}" dt="2019-09-23T15:54:57.206" v="8160" actId="478"/>
        <pc:sldMkLst>
          <pc:docMk/>
          <pc:sldMk cId="3069846018" sldId="351"/>
        </pc:sldMkLst>
        <pc:spChg chg="mod">
          <ac:chgData name="Sergey Parshin" userId="33371af5f60a0596" providerId="LiveId" clId="{E08EE994-2D3D-47DD-8958-AD8270275688}" dt="2019-09-21T01:26:01.343" v="4214" actId="1076"/>
          <ac:spMkLst>
            <pc:docMk/>
            <pc:sldMk cId="3069846018" sldId="351"/>
            <ac:spMk id="2" creationId="{064B3F87-7C64-4191-8B19-08E18A6A75C1}"/>
          </ac:spMkLst>
        </pc:spChg>
        <pc:spChg chg="add del mod">
          <ac:chgData name="Sergey Parshin" userId="33371af5f60a0596" providerId="LiveId" clId="{E08EE994-2D3D-47DD-8958-AD8270275688}" dt="2019-09-23T15:54:57.206" v="8160" actId="478"/>
          <ac:spMkLst>
            <pc:docMk/>
            <pc:sldMk cId="3069846018" sldId="351"/>
            <ac:spMk id="3" creationId="{C69CBC3E-14F1-4B7D-8ED3-5B87F077D4A2}"/>
          </ac:spMkLst>
        </pc:spChg>
        <pc:spChg chg="add mod">
          <ac:chgData name="Sergey Parshin" userId="33371af5f60a0596" providerId="LiveId" clId="{E08EE994-2D3D-47DD-8958-AD8270275688}" dt="2019-09-21T16:45:44.936" v="4441" actId="6549"/>
          <ac:spMkLst>
            <pc:docMk/>
            <pc:sldMk cId="3069846018" sldId="351"/>
            <ac:spMk id="6" creationId="{0CECB810-5400-4C7D-8A3B-6B6CD58A6AD4}"/>
          </ac:spMkLst>
        </pc:spChg>
        <pc:spChg chg="add mod">
          <ac:chgData name="Sergey Parshin" userId="33371af5f60a0596" providerId="LiveId" clId="{E08EE994-2D3D-47DD-8958-AD8270275688}" dt="2019-09-21T01:26:28.322" v="4223" actId="120"/>
          <ac:spMkLst>
            <pc:docMk/>
            <pc:sldMk cId="3069846018" sldId="351"/>
            <ac:spMk id="7" creationId="{E531F833-351A-49B1-9FB4-AE69030F6825}"/>
          </ac:spMkLst>
        </pc:spChg>
        <pc:spChg chg="del">
          <ac:chgData name="Sergey Parshin" userId="33371af5f60a0596" providerId="LiveId" clId="{E08EE994-2D3D-47DD-8958-AD8270275688}" dt="2019-09-21T01:08:07.895" v="4201" actId="478"/>
          <ac:spMkLst>
            <pc:docMk/>
            <pc:sldMk cId="3069846018" sldId="351"/>
            <ac:spMk id="9" creationId="{0CBBAE30-26B9-4BF9-9B08-EAFA68965502}"/>
          </ac:spMkLst>
        </pc:spChg>
        <pc:spChg chg="mod">
          <ac:chgData name="Sergey Parshin" userId="33371af5f60a0596" providerId="LiveId" clId="{E08EE994-2D3D-47DD-8958-AD8270275688}" dt="2019-09-21T01:26:35.462" v="4226" actId="1076"/>
          <ac:spMkLst>
            <pc:docMk/>
            <pc:sldMk cId="3069846018" sldId="351"/>
            <ac:spMk id="11" creationId="{1B8C19A7-2790-4F5D-8269-EF9634018581}"/>
          </ac:spMkLst>
        </pc:spChg>
        <pc:graphicFrameChg chg="del">
          <ac:chgData name="Sergey Parshin" userId="33371af5f60a0596" providerId="LiveId" clId="{E08EE994-2D3D-47DD-8958-AD8270275688}" dt="2019-09-21T01:08:07.895" v="4201" actId="478"/>
          <ac:graphicFrameMkLst>
            <pc:docMk/>
            <pc:sldMk cId="3069846018" sldId="351"/>
            <ac:graphicFrameMk id="10" creationId="{4095C210-6980-429A-9A65-44C1E60AD18F}"/>
          </ac:graphicFrameMkLst>
        </pc:graphicFrameChg>
        <pc:picChg chg="add del mod">
          <ac:chgData name="Sergey Parshin" userId="33371af5f60a0596" providerId="LiveId" clId="{E08EE994-2D3D-47DD-8958-AD8270275688}" dt="2019-09-21T16:45:32.274" v="4433" actId="478"/>
          <ac:picMkLst>
            <pc:docMk/>
            <pc:sldMk cId="3069846018" sldId="351"/>
            <ac:picMk id="4" creationId="{ABC399A0-8167-42FE-BDBF-B3DAC8275E8A}"/>
          </ac:picMkLst>
        </pc:picChg>
        <pc:picChg chg="add del mod">
          <ac:chgData name="Sergey Parshin" userId="33371af5f60a0596" providerId="LiveId" clId="{E08EE994-2D3D-47DD-8958-AD8270275688}" dt="2019-09-22T00:10:00.160" v="4616" actId="478"/>
          <ac:picMkLst>
            <pc:docMk/>
            <pc:sldMk cId="3069846018" sldId="351"/>
            <ac:picMk id="5" creationId="{6B425258-3EC9-4A23-A110-6E594ECE4509}"/>
          </ac:picMkLst>
        </pc:picChg>
        <pc:picChg chg="add mod">
          <ac:chgData name="Sergey Parshin" userId="33371af5f60a0596" providerId="LiveId" clId="{E08EE994-2D3D-47DD-8958-AD8270275688}" dt="2019-09-22T00:10:09.736" v="4619" actId="14100"/>
          <ac:picMkLst>
            <pc:docMk/>
            <pc:sldMk cId="3069846018" sldId="351"/>
            <ac:picMk id="8" creationId="{D32D998E-A034-4E42-A139-752DF2B374DF}"/>
          </ac:picMkLst>
        </pc:picChg>
      </pc:sldChg>
      <pc:sldChg chg="delSp modSp add del">
        <pc:chgData name="Sergey Parshin" userId="33371af5f60a0596" providerId="LiveId" clId="{E08EE994-2D3D-47DD-8958-AD8270275688}" dt="2019-09-21T01:27:26.471" v="4256" actId="2696"/>
        <pc:sldMkLst>
          <pc:docMk/>
          <pc:sldMk cId="3288811241" sldId="352"/>
        </pc:sldMkLst>
        <pc:spChg chg="mod">
          <ac:chgData name="Sergey Parshin" userId="33371af5f60a0596" providerId="LiveId" clId="{E08EE994-2D3D-47DD-8958-AD8270275688}" dt="2019-09-21T01:27:12.142" v="4252" actId="20577"/>
          <ac:spMkLst>
            <pc:docMk/>
            <pc:sldMk cId="3288811241" sldId="352"/>
            <ac:spMk id="2" creationId="{064B3F87-7C64-4191-8B19-08E18A6A75C1}"/>
          </ac:spMkLst>
        </pc:spChg>
        <pc:picChg chg="del">
          <ac:chgData name="Sergey Parshin" userId="33371af5f60a0596" providerId="LiveId" clId="{E08EE994-2D3D-47DD-8958-AD8270275688}" dt="2019-09-21T01:27:14.157" v="4253" actId="478"/>
          <ac:picMkLst>
            <pc:docMk/>
            <pc:sldMk cId="3288811241" sldId="352"/>
            <ac:picMk id="4" creationId="{ABC399A0-8167-42FE-BDBF-B3DAC8275E8A}"/>
          </ac:picMkLst>
        </pc:picChg>
      </pc:sldChg>
      <pc:sldChg chg="addSp delSp modSp add">
        <pc:chgData name="Sergey Parshin" userId="33371af5f60a0596" providerId="LiveId" clId="{E08EE994-2D3D-47DD-8958-AD8270275688}" dt="2019-09-21T01:30:53.412" v="4261" actId="1076"/>
        <pc:sldMkLst>
          <pc:docMk/>
          <pc:sldMk cId="2173391801" sldId="353"/>
        </pc:sldMkLst>
        <pc:spChg chg="mod">
          <ac:chgData name="Sergey Parshin" userId="33371af5f60a0596" providerId="LiveId" clId="{E08EE994-2D3D-47DD-8958-AD8270275688}" dt="2019-09-21T01:30:14.125" v="4257" actId="1076"/>
          <ac:spMkLst>
            <pc:docMk/>
            <pc:sldMk cId="2173391801" sldId="353"/>
            <ac:spMk id="2" creationId="{F761F2B8-84DD-4A10-B000-C90C982380C9}"/>
          </ac:spMkLst>
        </pc:spChg>
        <pc:spChg chg="del mod">
          <ac:chgData name="Sergey Parshin" userId="33371af5f60a0596" providerId="LiveId" clId="{E08EE994-2D3D-47DD-8958-AD8270275688}" dt="2019-09-21T01:30:18.756" v="4259" actId="478"/>
          <ac:spMkLst>
            <pc:docMk/>
            <pc:sldMk cId="2173391801" sldId="353"/>
            <ac:spMk id="3" creationId="{D7B6FB68-B711-42C1-A32C-ED6F50FB7407}"/>
          </ac:spMkLst>
        </pc:spChg>
        <pc:picChg chg="add mod">
          <ac:chgData name="Sergey Parshin" userId="33371af5f60a0596" providerId="LiveId" clId="{E08EE994-2D3D-47DD-8958-AD8270275688}" dt="2019-09-21T01:30:53.412" v="4261" actId="1076"/>
          <ac:picMkLst>
            <pc:docMk/>
            <pc:sldMk cId="2173391801" sldId="353"/>
            <ac:picMk id="4" creationId="{1E9F66C5-A551-4DC7-BF72-21023FE1F877}"/>
          </ac:picMkLst>
        </pc:picChg>
      </pc:sldChg>
      <pc:sldChg chg="addSp delSp modSp add">
        <pc:chgData name="Sergey Parshin" userId="33371af5f60a0596" providerId="LiveId" clId="{E08EE994-2D3D-47DD-8958-AD8270275688}" dt="2019-09-21T02:01:13.087" v="4386" actId="14100"/>
        <pc:sldMkLst>
          <pc:docMk/>
          <pc:sldMk cId="1646144663" sldId="354"/>
        </pc:sldMkLst>
        <pc:spChg chg="mod">
          <ac:chgData name="Sergey Parshin" userId="33371af5f60a0596" providerId="LiveId" clId="{E08EE994-2D3D-47DD-8958-AD8270275688}" dt="2019-09-21T01:31:34.720" v="4265" actId="27636"/>
          <ac:spMkLst>
            <pc:docMk/>
            <pc:sldMk cId="1646144663" sldId="354"/>
            <ac:spMk id="2" creationId="{F761F2B8-84DD-4A10-B000-C90C982380C9}"/>
          </ac:spMkLst>
        </pc:spChg>
        <pc:picChg chg="add del mod">
          <ac:chgData name="Sergey Parshin" userId="33371af5f60a0596" providerId="LiveId" clId="{E08EE994-2D3D-47DD-8958-AD8270275688}" dt="2019-09-21T02:00:12.190" v="4379" actId="478"/>
          <ac:picMkLst>
            <pc:docMk/>
            <pc:sldMk cId="1646144663" sldId="354"/>
            <ac:picMk id="3" creationId="{0748CEA6-3F76-4BE1-BED2-64AB74868270}"/>
          </ac:picMkLst>
        </pc:picChg>
        <pc:picChg chg="del">
          <ac:chgData name="Sergey Parshin" userId="33371af5f60a0596" providerId="LiveId" clId="{E08EE994-2D3D-47DD-8958-AD8270275688}" dt="2019-09-21T01:30:57.668" v="4263" actId="478"/>
          <ac:picMkLst>
            <pc:docMk/>
            <pc:sldMk cId="1646144663" sldId="354"/>
            <ac:picMk id="4" creationId="{1E9F66C5-A551-4DC7-BF72-21023FE1F877}"/>
          </ac:picMkLst>
        </pc:picChg>
        <pc:picChg chg="add del mod">
          <ac:chgData name="Sergey Parshin" userId="33371af5f60a0596" providerId="LiveId" clId="{E08EE994-2D3D-47DD-8958-AD8270275688}" dt="2019-09-21T02:01:05.542" v="4383" actId="478"/>
          <ac:picMkLst>
            <pc:docMk/>
            <pc:sldMk cId="1646144663" sldId="354"/>
            <ac:picMk id="5" creationId="{AF643359-EED2-43E0-A81C-917BB551CF63}"/>
          </ac:picMkLst>
        </pc:picChg>
        <pc:picChg chg="add mod">
          <ac:chgData name="Sergey Parshin" userId="33371af5f60a0596" providerId="LiveId" clId="{E08EE994-2D3D-47DD-8958-AD8270275688}" dt="2019-09-21T02:01:13.087" v="4386" actId="14100"/>
          <ac:picMkLst>
            <pc:docMk/>
            <pc:sldMk cId="1646144663" sldId="354"/>
            <ac:picMk id="6" creationId="{945EAB50-E093-4DD4-9F97-B00DF4E27FED}"/>
          </ac:picMkLst>
        </pc:picChg>
      </pc:sldChg>
      <pc:sldChg chg="addSp delSp modSp add modAnim">
        <pc:chgData name="Sergey Parshin" userId="33371af5f60a0596" providerId="LiveId" clId="{E08EE994-2D3D-47DD-8958-AD8270275688}" dt="2019-09-24T23:52:10.730" v="14482"/>
        <pc:sldMkLst>
          <pc:docMk/>
          <pc:sldMk cId="2521347404" sldId="355"/>
        </pc:sldMkLst>
        <pc:spChg chg="mod">
          <ac:chgData name="Sergey Parshin" userId="33371af5f60a0596" providerId="LiveId" clId="{E08EE994-2D3D-47DD-8958-AD8270275688}" dt="2019-09-22T10:10:16.931" v="7703" actId="6549"/>
          <ac:spMkLst>
            <pc:docMk/>
            <pc:sldMk cId="2521347404" sldId="355"/>
            <ac:spMk id="2" creationId="{F761F2B8-84DD-4A10-B000-C90C982380C9}"/>
          </ac:spMkLst>
        </pc:spChg>
        <pc:spChg chg="add mod">
          <ac:chgData name="Sergey Parshin" userId="33371af5f60a0596" providerId="LiveId" clId="{E08EE994-2D3D-47DD-8958-AD8270275688}" dt="2019-09-24T23:51:58.450" v="14481" actId="2085"/>
          <ac:spMkLst>
            <pc:docMk/>
            <pc:sldMk cId="2521347404" sldId="355"/>
            <ac:spMk id="3" creationId="{FB472461-7C14-4CB8-9AC1-10F235929C1F}"/>
          </ac:spMkLst>
        </pc:spChg>
        <pc:picChg chg="del">
          <ac:chgData name="Sergey Parshin" userId="33371af5f60a0596" providerId="LiveId" clId="{E08EE994-2D3D-47DD-8958-AD8270275688}" dt="2019-09-21T01:31:50.827" v="4271" actId="478"/>
          <ac:picMkLst>
            <pc:docMk/>
            <pc:sldMk cId="2521347404" sldId="355"/>
            <ac:picMk id="3" creationId="{0748CEA6-3F76-4BE1-BED2-64AB74868270}"/>
          </ac:picMkLst>
        </pc:picChg>
        <pc:picChg chg="add del mod">
          <ac:chgData name="Sergey Parshin" userId="33371af5f60a0596" providerId="LiveId" clId="{E08EE994-2D3D-47DD-8958-AD8270275688}" dt="2019-09-21T02:01:18.054" v="4387" actId="478"/>
          <ac:picMkLst>
            <pc:docMk/>
            <pc:sldMk cId="2521347404" sldId="355"/>
            <ac:picMk id="4" creationId="{F6B741C0-A93A-42AF-895B-B2AF4A31D641}"/>
          </ac:picMkLst>
        </pc:picChg>
        <pc:picChg chg="add mod">
          <ac:chgData name="Sergey Parshin" userId="33371af5f60a0596" providerId="LiveId" clId="{E08EE994-2D3D-47DD-8958-AD8270275688}" dt="2019-09-21T02:02:39.085" v="4400" actId="1076"/>
          <ac:picMkLst>
            <pc:docMk/>
            <pc:sldMk cId="2521347404" sldId="355"/>
            <ac:picMk id="5" creationId="{5AB947A7-613E-44EE-B8CE-921C0D56EFC2}"/>
          </ac:picMkLst>
        </pc:picChg>
      </pc:sldChg>
      <pc:sldChg chg="addSp delSp modSp add del">
        <pc:chgData name="Sergey Parshin" userId="33371af5f60a0596" providerId="LiveId" clId="{E08EE994-2D3D-47DD-8958-AD8270275688}" dt="2019-09-21T02:11:03.798" v="4414" actId="2696"/>
        <pc:sldMkLst>
          <pc:docMk/>
          <pc:sldMk cId="190920295" sldId="356"/>
        </pc:sldMkLst>
        <pc:spChg chg="mod">
          <ac:chgData name="Sergey Parshin" userId="33371af5f60a0596" providerId="LiveId" clId="{E08EE994-2D3D-47DD-8958-AD8270275688}" dt="2019-09-21T02:06:50.069" v="4413" actId="20577"/>
          <ac:spMkLst>
            <pc:docMk/>
            <pc:sldMk cId="190920295" sldId="356"/>
            <ac:spMk id="2" creationId="{F761F2B8-84DD-4A10-B000-C90C982380C9}"/>
          </ac:spMkLst>
        </pc:spChg>
        <pc:picChg chg="add del">
          <ac:chgData name="Sergey Parshin" userId="33371af5f60a0596" providerId="LiveId" clId="{E08EE994-2D3D-47DD-8958-AD8270275688}" dt="2019-09-21T01:53:09.650" v="4315"/>
          <ac:picMkLst>
            <pc:docMk/>
            <pc:sldMk cId="190920295" sldId="356"/>
            <ac:picMk id="3" creationId="{00D76BD5-EFB4-46EB-9BC7-959A9FD47840}"/>
          </ac:picMkLst>
        </pc:picChg>
        <pc:picChg chg="del">
          <ac:chgData name="Sergey Parshin" userId="33371af5f60a0596" providerId="LiveId" clId="{E08EE994-2D3D-47DD-8958-AD8270275688}" dt="2019-09-21T01:40:04.194" v="4313" actId="478"/>
          <ac:picMkLst>
            <pc:docMk/>
            <pc:sldMk cId="190920295" sldId="356"/>
            <ac:picMk id="4" creationId="{F6B741C0-A93A-42AF-895B-B2AF4A31D641}"/>
          </ac:picMkLst>
        </pc:picChg>
        <pc:picChg chg="add del mod">
          <ac:chgData name="Sergey Parshin" userId="33371af5f60a0596" providerId="LiveId" clId="{E08EE994-2D3D-47DD-8958-AD8270275688}" dt="2019-09-21T02:01:25.054" v="4390" actId="478"/>
          <ac:picMkLst>
            <pc:docMk/>
            <pc:sldMk cId="190920295" sldId="356"/>
            <ac:picMk id="5" creationId="{F9C77F04-F885-4A5E-905F-80A16213A239}"/>
          </ac:picMkLst>
        </pc:picChg>
        <pc:picChg chg="add del mod">
          <ac:chgData name="Sergey Parshin" userId="33371af5f60a0596" providerId="LiveId" clId="{E08EE994-2D3D-47DD-8958-AD8270275688}" dt="2019-09-21T02:02:30.429" v="4396"/>
          <ac:picMkLst>
            <pc:docMk/>
            <pc:sldMk cId="190920295" sldId="356"/>
            <ac:picMk id="6" creationId="{1A94F4A7-6CB2-4171-A81C-5D85788046F5}"/>
          </ac:picMkLst>
        </pc:picChg>
      </pc:sldChg>
      <pc:sldChg chg="addSp delSp modSp add modAnim">
        <pc:chgData name="Sergey Parshin" userId="33371af5f60a0596" providerId="LiveId" clId="{E08EE994-2D3D-47DD-8958-AD8270275688}" dt="2019-09-23T16:41:21.183" v="8983"/>
        <pc:sldMkLst>
          <pc:docMk/>
          <pc:sldMk cId="1417540541" sldId="357"/>
        </pc:sldMkLst>
        <pc:spChg chg="mod">
          <ac:chgData name="Sergey Parshin" userId="33371af5f60a0596" providerId="LiveId" clId="{E08EE994-2D3D-47DD-8958-AD8270275688}" dt="2019-09-22T10:10:07.833" v="7702" actId="20577"/>
          <ac:spMkLst>
            <pc:docMk/>
            <pc:sldMk cId="1417540541" sldId="357"/>
            <ac:spMk id="2" creationId="{F761F2B8-84DD-4A10-B000-C90C982380C9}"/>
          </ac:spMkLst>
        </pc:spChg>
        <pc:picChg chg="add del">
          <ac:chgData name="Sergey Parshin" userId="33371af5f60a0596" providerId="LiveId" clId="{E08EE994-2D3D-47DD-8958-AD8270275688}" dt="2019-09-22T10:10:03.650" v="7693"/>
          <ac:picMkLst>
            <pc:docMk/>
            <pc:sldMk cId="1417540541" sldId="357"/>
            <ac:picMk id="3" creationId="{0B81CDE0-BE85-4A7D-A433-4AFFA47E1775}"/>
          </ac:picMkLst>
        </pc:picChg>
        <pc:picChg chg="add del mod">
          <ac:chgData name="Sergey Parshin" userId="33371af5f60a0596" providerId="LiveId" clId="{E08EE994-2D3D-47DD-8958-AD8270275688}" dt="2019-09-21T02:01:20.902" v="4388" actId="478"/>
          <ac:picMkLst>
            <pc:docMk/>
            <pc:sldMk cId="1417540541" sldId="357"/>
            <ac:picMk id="3" creationId="{C8996100-2647-427E-87C2-C0F6264E1A27}"/>
          </ac:picMkLst>
        </pc:picChg>
        <pc:picChg chg="del">
          <ac:chgData name="Sergey Parshin" userId="33371af5f60a0596" providerId="LiveId" clId="{E08EE994-2D3D-47DD-8958-AD8270275688}" dt="2019-09-21T01:53:39.930" v="4343" actId="478"/>
          <ac:picMkLst>
            <pc:docMk/>
            <pc:sldMk cId="1417540541" sldId="357"/>
            <ac:picMk id="4" creationId="{F6B741C0-A93A-42AF-895B-B2AF4A31D641}"/>
          </ac:picMkLst>
        </pc:picChg>
        <pc:picChg chg="add del mod">
          <ac:chgData name="Sergey Parshin" userId="33371af5f60a0596" providerId="LiveId" clId="{E08EE994-2D3D-47DD-8958-AD8270275688}" dt="2019-09-21T02:01:22.846" v="4389" actId="478"/>
          <ac:picMkLst>
            <pc:docMk/>
            <pc:sldMk cId="1417540541" sldId="357"/>
            <ac:picMk id="5" creationId="{E99D06EC-F11E-4129-BAAB-C002EE43EC35}"/>
          </ac:picMkLst>
        </pc:picChg>
        <pc:picChg chg="add del mod">
          <ac:chgData name="Sergey Parshin" userId="33371af5f60a0596" providerId="LiveId" clId="{E08EE994-2D3D-47DD-8958-AD8270275688}" dt="2019-09-21T02:01:22.846" v="4389" actId="478"/>
          <ac:picMkLst>
            <pc:docMk/>
            <pc:sldMk cId="1417540541" sldId="357"/>
            <ac:picMk id="6" creationId="{F07539EA-1F8A-466F-9D47-A9A1A82D52AA}"/>
          </ac:picMkLst>
        </pc:picChg>
        <pc:picChg chg="add mod">
          <ac:chgData name="Sergey Parshin" userId="33371af5f60a0596" providerId="LiveId" clId="{E08EE994-2D3D-47DD-8958-AD8270275688}" dt="2019-09-21T02:03:58.893" v="4402" actId="1076"/>
          <ac:picMkLst>
            <pc:docMk/>
            <pc:sldMk cId="1417540541" sldId="357"/>
            <ac:picMk id="7" creationId="{DDA0591A-B80A-49C6-9EEE-91717319E0AC}"/>
          </ac:picMkLst>
        </pc:picChg>
        <pc:picChg chg="add mod">
          <ac:chgData name="Sergey Parshin" userId="33371af5f60a0596" providerId="LiveId" clId="{E08EE994-2D3D-47DD-8958-AD8270275688}" dt="2019-09-21T02:04:24.109" v="4404" actId="1076"/>
          <ac:picMkLst>
            <pc:docMk/>
            <pc:sldMk cId="1417540541" sldId="357"/>
            <ac:picMk id="8" creationId="{D13FBD77-3512-492F-B6C8-72DCE6129E9A}"/>
          </ac:picMkLst>
        </pc:picChg>
        <pc:picChg chg="add mod">
          <ac:chgData name="Sergey Parshin" userId="33371af5f60a0596" providerId="LiveId" clId="{E08EE994-2D3D-47DD-8958-AD8270275688}" dt="2019-09-21T02:04:39.388" v="4406" actId="1076"/>
          <ac:picMkLst>
            <pc:docMk/>
            <pc:sldMk cId="1417540541" sldId="357"/>
            <ac:picMk id="9" creationId="{CF18C22B-BC6D-40FE-81B4-C4F12118E5DC}"/>
          </ac:picMkLst>
        </pc:picChg>
      </pc:sldChg>
      <pc:sldChg chg="addSp modSp add del ord">
        <pc:chgData name="Sergey Parshin" userId="33371af5f60a0596" providerId="LiveId" clId="{E08EE994-2D3D-47DD-8958-AD8270275688}" dt="2019-09-24T23:53:17.010" v="14483" actId="2696"/>
        <pc:sldMkLst>
          <pc:docMk/>
          <pc:sldMk cId="3493472141" sldId="358"/>
        </pc:sldMkLst>
        <pc:spChg chg="mod">
          <ac:chgData name="Sergey Parshin" userId="33371af5f60a0596" providerId="LiveId" clId="{E08EE994-2D3D-47DD-8958-AD8270275688}" dt="2019-09-22T10:09:53.361" v="7689" actId="20577"/>
          <ac:spMkLst>
            <pc:docMk/>
            <pc:sldMk cId="3493472141" sldId="358"/>
            <ac:spMk id="2" creationId="{F761F2B8-84DD-4A10-B000-C90C982380C9}"/>
          </ac:spMkLst>
        </pc:spChg>
        <pc:picChg chg="add mod">
          <ac:chgData name="Sergey Parshin" userId="33371af5f60a0596" providerId="LiveId" clId="{E08EE994-2D3D-47DD-8958-AD8270275688}" dt="2019-09-21T02:11:13.049" v="4418" actId="1076"/>
          <ac:picMkLst>
            <pc:docMk/>
            <pc:sldMk cId="3493472141" sldId="358"/>
            <ac:picMk id="3" creationId="{E0B49259-1D24-4CFB-AA8D-CA1339367716}"/>
          </ac:picMkLst>
        </pc:picChg>
      </pc:sldChg>
      <pc:sldChg chg="addSp delSp modSp add">
        <pc:chgData name="Sergey Parshin" userId="33371af5f60a0596" providerId="LiveId" clId="{E08EE994-2D3D-47DD-8958-AD8270275688}" dt="2019-09-22T01:27:31.371" v="6806" actId="114"/>
        <pc:sldMkLst>
          <pc:docMk/>
          <pc:sldMk cId="3018748362" sldId="359"/>
        </pc:sldMkLst>
        <pc:spChg chg="mod">
          <ac:chgData name="Sergey Parshin" userId="33371af5f60a0596" providerId="LiveId" clId="{E08EE994-2D3D-47DD-8958-AD8270275688}" dt="2019-09-22T00:13:28.279" v="5410" actId="1076"/>
          <ac:spMkLst>
            <pc:docMk/>
            <pc:sldMk cId="3018748362" sldId="359"/>
            <ac:spMk id="2" creationId="{9B7797D3-4C11-42B0-A800-B954A40BA03D}"/>
          </ac:spMkLst>
        </pc:spChg>
        <pc:spChg chg="mod">
          <ac:chgData name="Sergey Parshin" userId="33371af5f60a0596" providerId="LiveId" clId="{E08EE994-2D3D-47DD-8958-AD8270275688}" dt="2019-09-22T00:13:57.861" v="5534" actId="20577"/>
          <ac:spMkLst>
            <pc:docMk/>
            <pc:sldMk cId="3018748362" sldId="359"/>
            <ac:spMk id="3" creationId="{45063AF2-EC2C-4F9E-A249-1779F46FE59C}"/>
          </ac:spMkLst>
        </pc:spChg>
        <pc:spChg chg="add mod">
          <ac:chgData name="Sergey Parshin" userId="33371af5f60a0596" providerId="LiveId" clId="{E08EE994-2D3D-47DD-8958-AD8270275688}" dt="2019-09-22T01:27:31.371" v="6806" actId="114"/>
          <ac:spMkLst>
            <pc:docMk/>
            <pc:sldMk cId="3018748362" sldId="359"/>
            <ac:spMk id="5" creationId="{43F62A72-6997-4039-A18F-B4FAB15BBFA8}"/>
          </ac:spMkLst>
        </pc:spChg>
        <pc:picChg chg="add del">
          <ac:chgData name="Sergey Parshin" userId="33371af5f60a0596" providerId="LiveId" clId="{E08EE994-2D3D-47DD-8958-AD8270275688}" dt="2019-09-22T00:11:20.977" v="4888"/>
          <ac:picMkLst>
            <pc:docMk/>
            <pc:sldMk cId="3018748362" sldId="359"/>
            <ac:picMk id="4" creationId="{27282D1E-A556-40A6-ABB8-F525336A10EB}"/>
          </ac:picMkLst>
        </pc:picChg>
      </pc:sldChg>
      <pc:sldChg chg="addSp delSp modSp add del modAnim">
        <pc:chgData name="Sergey Parshin" userId="33371af5f60a0596" providerId="LiveId" clId="{E08EE994-2D3D-47DD-8958-AD8270275688}" dt="2019-09-22T01:25:22.014" v="6707" actId="2696"/>
        <pc:sldMkLst>
          <pc:docMk/>
          <pc:sldMk cId="2363814818" sldId="360"/>
        </pc:sldMkLst>
        <pc:spChg chg="mod">
          <ac:chgData name="Sergey Parshin" userId="33371af5f60a0596" providerId="LiveId" clId="{E08EE994-2D3D-47DD-8958-AD8270275688}" dt="2019-09-22T00:29:22.055" v="6128" actId="1076"/>
          <ac:spMkLst>
            <pc:docMk/>
            <pc:sldMk cId="2363814818" sldId="360"/>
            <ac:spMk id="2" creationId="{064B3F87-7C64-4191-8B19-08E18A6A75C1}"/>
          </ac:spMkLst>
        </pc:spChg>
        <pc:spChg chg="mod">
          <ac:chgData name="Sergey Parshin" userId="33371af5f60a0596" providerId="LiveId" clId="{E08EE994-2D3D-47DD-8958-AD8270275688}" dt="2019-09-22T00:29:24.415" v="6129" actId="1076"/>
          <ac:spMkLst>
            <pc:docMk/>
            <pc:sldMk cId="2363814818" sldId="360"/>
            <ac:spMk id="3" creationId="{E3B3854E-FB54-4894-8604-C4F942E178E4}"/>
          </ac:spMkLst>
        </pc:spChg>
        <pc:spChg chg="add mod">
          <ac:chgData name="Sergey Parshin" userId="33371af5f60a0596" providerId="LiveId" clId="{E08EE994-2D3D-47DD-8958-AD8270275688}" dt="2019-09-22T00:35:19.045" v="6208" actId="1582"/>
          <ac:spMkLst>
            <pc:docMk/>
            <pc:sldMk cId="2363814818" sldId="360"/>
            <ac:spMk id="4" creationId="{2AA38E53-F4EE-43F9-B0EF-8B3DE73BF87C}"/>
          </ac:spMkLst>
        </pc:spChg>
        <pc:spChg chg="add mod">
          <ac:chgData name="Sergey Parshin" userId="33371af5f60a0596" providerId="LiveId" clId="{E08EE994-2D3D-47DD-8958-AD8270275688}" dt="2019-09-22T00:35:35.524" v="6213" actId="1076"/>
          <ac:spMkLst>
            <pc:docMk/>
            <pc:sldMk cId="2363814818" sldId="360"/>
            <ac:spMk id="7" creationId="{04EB417C-413E-45AA-B255-70DC6B19EAF4}"/>
          </ac:spMkLst>
        </pc:spChg>
        <pc:spChg chg="add mod">
          <ac:chgData name="Sergey Parshin" userId="33371af5f60a0596" providerId="LiveId" clId="{E08EE994-2D3D-47DD-8958-AD8270275688}" dt="2019-09-22T00:35:49.564" v="6217" actId="14100"/>
          <ac:spMkLst>
            <pc:docMk/>
            <pc:sldMk cId="2363814818" sldId="360"/>
            <ac:spMk id="8" creationId="{6C46167C-4E3F-4E95-A231-297F82B88985}"/>
          </ac:spMkLst>
        </pc:spChg>
        <pc:spChg chg="add mod">
          <ac:chgData name="Sergey Parshin" userId="33371af5f60a0596" providerId="LiveId" clId="{E08EE994-2D3D-47DD-8958-AD8270275688}" dt="2019-09-22T00:35:54.116" v="6219" actId="1076"/>
          <ac:spMkLst>
            <pc:docMk/>
            <pc:sldMk cId="2363814818" sldId="360"/>
            <ac:spMk id="9" creationId="{293D9117-8AB3-4458-87A8-CF37E6023E7D}"/>
          </ac:spMkLst>
        </pc:spChg>
        <pc:spChg chg="add mod">
          <ac:chgData name="Sergey Parshin" userId="33371af5f60a0596" providerId="LiveId" clId="{E08EE994-2D3D-47DD-8958-AD8270275688}" dt="2019-09-22T00:35:59.444" v="6222" actId="14100"/>
          <ac:spMkLst>
            <pc:docMk/>
            <pc:sldMk cId="2363814818" sldId="360"/>
            <ac:spMk id="10" creationId="{732D5DCB-74F6-4056-8040-B0E8F21D17A2}"/>
          </ac:spMkLst>
        </pc:spChg>
        <pc:graphicFrameChg chg="del mod modGraphic">
          <ac:chgData name="Sergey Parshin" userId="33371af5f60a0596" providerId="LiveId" clId="{E08EE994-2D3D-47DD-8958-AD8270275688}" dt="2019-09-22T00:29:29.552" v="6131" actId="478"/>
          <ac:graphicFrameMkLst>
            <pc:docMk/>
            <pc:sldMk cId="2363814818" sldId="360"/>
            <ac:graphicFrameMk id="5" creationId="{78BC961F-19C1-4964-B16A-9393063BD8D4}"/>
          </ac:graphicFrameMkLst>
        </pc:graphicFrameChg>
        <pc:graphicFrameChg chg="add mod modGraphic">
          <ac:chgData name="Sergey Parshin" userId="33371af5f60a0596" providerId="LiveId" clId="{E08EE994-2D3D-47DD-8958-AD8270275688}" dt="2019-09-22T00:33:57.998" v="6203" actId="207"/>
          <ac:graphicFrameMkLst>
            <pc:docMk/>
            <pc:sldMk cId="2363814818" sldId="360"/>
            <ac:graphicFrameMk id="6" creationId="{F219BB83-483E-4080-B6BB-7A0E5572561E}"/>
          </ac:graphicFrameMkLst>
        </pc:graphicFrameChg>
      </pc:sldChg>
      <pc:sldChg chg="addSp delSp modSp add setBg">
        <pc:chgData name="Sergey Parshin" userId="33371af5f60a0596" providerId="LiveId" clId="{E08EE994-2D3D-47DD-8958-AD8270275688}" dt="2019-09-23T15:52:49.065" v="8159" actId="20577"/>
        <pc:sldMkLst>
          <pc:docMk/>
          <pc:sldMk cId="3587057114" sldId="360"/>
        </pc:sldMkLst>
        <pc:spChg chg="mod">
          <ac:chgData name="Sergey Parshin" userId="33371af5f60a0596" providerId="LiveId" clId="{E08EE994-2D3D-47DD-8958-AD8270275688}" dt="2019-09-22T09:52:35.049" v="7409" actId="20577"/>
          <ac:spMkLst>
            <pc:docMk/>
            <pc:sldMk cId="3587057114" sldId="360"/>
            <ac:spMk id="2" creationId="{640A36A8-8729-4EC0-8201-83AF3F440057}"/>
          </ac:spMkLst>
        </pc:spChg>
        <pc:spChg chg="mod">
          <ac:chgData name="Sergey Parshin" userId="33371af5f60a0596" providerId="LiveId" clId="{E08EE994-2D3D-47DD-8958-AD8270275688}" dt="2019-09-23T15:52:49.065" v="8159" actId="20577"/>
          <ac:spMkLst>
            <pc:docMk/>
            <pc:sldMk cId="3587057114" sldId="360"/>
            <ac:spMk id="3" creationId="{F0CFBBFC-5382-4A88-99C4-40DFCEA8946A}"/>
          </ac:spMkLst>
        </pc:spChg>
        <pc:spChg chg="add del">
          <ac:chgData name="Sergey Parshin" userId="33371af5f60a0596" providerId="LiveId" clId="{E08EE994-2D3D-47DD-8958-AD8270275688}" dt="2019-09-22T09:52:57.577" v="7425" actId="478"/>
          <ac:spMkLst>
            <pc:docMk/>
            <pc:sldMk cId="3587057114" sldId="360"/>
            <ac:spMk id="4" creationId="{9809CD31-6447-40FA-A299-D30E14DB749C}"/>
          </ac:spMkLst>
        </pc:spChg>
        <pc:spChg chg="add mod">
          <ac:chgData name="Sergey Parshin" userId="33371af5f60a0596" providerId="LiveId" clId="{E08EE994-2D3D-47DD-8958-AD8270275688}" dt="2019-09-22T22:32:23.378" v="7804" actId="14100"/>
          <ac:spMkLst>
            <pc:docMk/>
            <pc:sldMk cId="3587057114" sldId="360"/>
            <ac:spMk id="6" creationId="{E5A1FBCE-1A59-4EFB-A40B-68AE6C8690CC}"/>
          </ac:spMkLst>
        </pc:spChg>
        <pc:picChg chg="add del mod">
          <ac:chgData name="Sergey Parshin" userId="33371af5f60a0596" providerId="LiveId" clId="{E08EE994-2D3D-47DD-8958-AD8270275688}" dt="2019-09-22T22:32:09.264" v="7799" actId="478"/>
          <ac:picMkLst>
            <pc:docMk/>
            <pc:sldMk cId="3587057114" sldId="360"/>
            <ac:picMk id="5" creationId="{BDE1578C-4831-4E1D-8901-4BB23DE5F084}"/>
          </ac:picMkLst>
        </pc:picChg>
        <pc:picChg chg="add mod">
          <ac:chgData name="Sergey Parshin" userId="33371af5f60a0596" providerId="LiveId" clId="{E08EE994-2D3D-47DD-8958-AD8270275688}" dt="2019-09-23T15:52:42.678" v="8148" actId="14100"/>
          <ac:picMkLst>
            <pc:docMk/>
            <pc:sldMk cId="3587057114" sldId="360"/>
            <ac:picMk id="8" creationId="{85BED8D7-B45F-4EE4-AEAE-58B700480363}"/>
          </ac:picMkLst>
        </pc:picChg>
      </pc:sldChg>
      <pc:sldChg chg="addSp delSp modSp add del">
        <pc:chgData name="Sergey Parshin" userId="33371af5f60a0596" providerId="LiveId" clId="{E08EE994-2D3D-47DD-8958-AD8270275688}" dt="2019-09-22T00:36:07.505" v="6223" actId="2696"/>
        <pc:sldMkLst>
          <pc:docMk/>
          <pc:sldMk cId="182835288" sldId="361"/>
        </pc:sldMkLst>
        <pc:spChg chg="mod">
          <ac:chgData name="Sergey Parshin" userId="33371af5f60a0596" providerId="LiveId" clId="{E08EE994-2D3D-47DD-8958-AD8270275688}" dt="2019-09-22T00:18:22.596" v="5718" actId="1076"/>
          <ac:spMkLst>
            <pc:docMk/>
            <pc:sldMk cId="182835288" sldId="361"/>
            <ac:spMk id="2" creationId="{064B3F87-7C64-4191-8B19-08E18A6A75C1}"/>
          </ac:spMkLst>
        </pc:spChg>
        <pc:spChg chg="mod">
          <ac:chgData name="Sergey Parshin" userId="33371af5f60a0596" providerId="LiveId" clId="{E08EE994-2D3D-47DD-8958-AD8270275688}" dt="2019-09-22T00:18:40.580" v="5721" actId="1076"/>
          <ac:spMkLst>
            <pc:docMk/>
            <pc:sldMk cId="182835288" sldId="361"/>
            <ac:spMk id="3" creationId="{E3B3854E-FB54-4894-8604-C4F942E178E4}"/>
          </ac:spMkLst>
        </pc:spChg>
        <pc:spChg chg="mod">
          <ac:chgData name="Sergey Parshin" userId="33371af5f60a0596" providerId="LiveId" clId="{E08EE994-2D3D-47DD-8958-AD8270275688}" dt="2019-09-22T00:18:46.628" v="5722" actId="1076"/>
          <ac:spMkLst>
            <pc:docMk/>
            <pc:sldMk cId="182835288" sldId="361"/>
            <ac:spMk id="7" creationId="{81327E7D-DA84-45A1-A841-1AF1BEE0EA30}"/>
          </ac:spMkLst>
        </pc:spChg>
        <pc:spChg chg="mod">
          <ac:chgData name="Sergey Parshin" userId="33371af5f60a0596" providerId="LiveId" clId="{E08EE994-2D3D-47DD-8958-AD8270275688}" dt="2019-09-22T00:18:36.133" v="5720" actId="1076"/>
          <ac:spMkLst>
            <pc:docMk/>
            <pc:sldMk cId="182835288" sldId="361"/>
            <ac:spMk id="9" creationId="{0CBBAE30-26B9-4BF9-9B08-EAFA68965502}"/>
          </ac:spMkLst>
        </pc:spChg>
        <pc:spChg chg="add mod">
          <ac:chgData name="Sergey Parshin" userId="33371af5f60a0596" providerId="LiveId" clId="{E08EE994-2D3D-47DD-8958-AD8270275688}" dt="2019-09-22T00:19:21.380" v="5724" actId="1076"/>
          <ac:spMkLst>
            <pc:docMk/>
            <pc:sldMk cId="182835288" sldId="361"/>
            <ac:spMk id="12" creationId="{59C50E75-C0D1-4E34-B5EE-8BB88943B297}"/>
          </ac:spMkLst>
        </pc:spChg>
        <pc:spChg chg="add mod">
          <ac:chgData name="Sergey Parshin" userId="33371af5f60a0596" providerId="LiveId" clId="{E08EE994-2D3D-47DD-8958-AD8270275688}" dt="2019-09-22T00:23:18.395" v="5830" actId="6549"/>
          <ac:spMkLst>
            <pc:docMk/>
            <pc:sldMk cId="182835288" sldId="361"/>
            <ac:spMk id="13" creationId="{9176BB2C-C78E-40C0-B03E-BC2B959A0901}"/>
          </ac:spMkLst>
        </pc:spChg>
        <pc:spChg chg="add mod">
          <ac:chgData name="Sergey Parshin" userId="33371af5f60a0596" providerId="LiveId" clId="{E08EE994-2D3D-47DD-8958-AD8270275688}" dt="2019-09-22T00:23:08.800" v="5829" actId="6549"/>
          <ac:spMkLst>
            <pc:docMk/>
            <pc:sldMk cId="182835288" sldId="361"/>
            <ac:spMk id="14" creationId="{63A53A1C-1514-43DD-916E-09E7BEDD80A2}"/>
          </ac:spMkLst>
        </pc:spChg>
        <pc:graphicFrameChg chg="mod modGraphic">
          <ac:chgData name="Sergey Parshin" userId="33371af5f60a0596" providerId="LiveId" clId="{E08EE994-2D3D-47DD-8958-AD8270275688}" dt="2019-09-22T00:18:40.580" v="5721" actId="1076"/>
          <ac:graphicFrameMkLst>
            <pc:docMk/>
            <pc:sldMk cId="182835288" sldId="361"/>
            <ac:graphicFrameMk id="4" creationId="{92299E44-69E3-43E9-8508-A70BD939A357}"/>
          </ac:graphicFrameMkLst>
        </pc:graphicFrameChg>
        <pc:graphicFrameChg chg="del">
          <ac:chgData name="Sergey Parshin" userId="33371af5f60a0596" providerId="LiveId" clId="{E08EE994-2D3D-47DD-8958-AD8270275688}" dt="2019-09-22T00:16:19.160" v="5666" actId="478"/>
          <ac:graphicFrameMkLst>
            <pc:docMk/>
            <pc:sldMk cId="182835288" sldId="361"/>
            <ac:graphicFrameMk id="5" creationId="{78BC961F-19C1-4964-B16A-9393063BD8D4}"/>
          </ac:graphicFrameMkLst>
        </pc:graphicFrameChg>
        <pc:graphicFrameChg chg="mod modGraphic">
          <ac:chgData name="Sergey Parshin" userId="33371af5f60a0596" providerId="LiveId" clId="{E08EE994-2D3D-47DD-8958-AD8270275688}" dt="2019-09-22T00:18:46.628" v="5722" actId="1076"/>
          <ac:graphicFrameMkLst>
            <pc:docMk/>
            <pc:sldMk cId="182835288" sldId="361"/>
            <ac:graphicFrameMk id="8" creationId="{4AC017C2-4749-4ACE-8F4C-657575E37AB0}"/>
          </ac:graphicFrameMkLst>
        </pc:graphicFrameChg>
        <pc:graphicFrameChg chg="mod modGraphic">
          <ac:chgData name="Sergey Parshin" userId="33371af5f60a0596" providerId="LiveId" clId="{E08EE994-2D3D-47DD-8958-AD8270275688}" dt="2019-09-22T00:18:36.133" v="5720" actId="1076"/>
          <ac:graphicFrameMkLst>
            <pc:docMk/>
            <pc:sldMk cId="182835288" sldId="361"/>
            <ac:graphicFrameMk id="10" creationId="{4095C210-6980-429A-9A65-44C1E60AD18F}"/>
          </ac:graphicFrameMkLst>
        </pc:graphicFrameChg>
        <pc:graphicFrameChg chg="add mod modGraphic">
          <ac:chgData name="Sergey Parshin" userId="33371af5f60a0596" providerId="LiveId" clId="{E08EE994-2D3D-47DD-8958-AD8270275688}" dt="2019-09-22T00:16:26.941" v="5669" actId="1076"/>
          <ac:graphicFrameMkLst>
            <pc:docMk/>
            <pc:sldMk cId="182835288" sldId="361"/>
            <ac:graphicFrameMk id="11" creationId="{80A2B875-B908-4356-AB34-9027C424C8AA}"/>
          </ac:graphicFrameMkLst>
        </pc:graphicFrameChg>
      </pc:sldChg>
      <pc:sldChg chg="addSp delSp modSp add del setBg">
        <pc:chgData name="Sergey Parshin" userId="33371af5f60a0596" providerId="LiveId" clId="{E08EE994-2D3D-47DD-8958-AD8270275688}" dt="2019-09-23T18:21:27.666" v="9000" actId="2696"/>
        <pc:sldMkLst>
          <pc:docMk/>
          <pc:sldMk cId="1201544313" sldId="361"/>
        </pc:sldMkLst>
        <pc:spChg chg="mod">
          <ac:chgData name="Sergey Parshin" userId="33371af5f60a0596" providerId="LiveId" clId="{E08EE994-2D3D-47DD-8958-AD8270275688}" dt="2019-09-22T09:54:57.897" v="7549" actId="20577"/>
          <ac:spMkLst>
            <pc:docMk/>
            <pc:sldMk cId="1201544313" sldId="361"/>
            <ac:spMk id="2" creationId="{0C2B52EB-569B-4614-9AAE-C1B956C6D070}"/>
          </ac:spMkLst>
        </pc:spChg>
        <pc:spChg chg="del mod">
          <ac:chgData name="Sergey Parshin" userId="33371af5f60a0596" providerId="LiveId" clId="{E08EE994-2D3D-47DD-8958-AD8270275688}" dt="2019-09-22T09:55:00.985" v="7550"/>
          <ac:spMkLst>
            <pc:docMk/>
            <pc:sldMk cId="1201544313" sldId="361"/>
            <ac:spMk id="3" creationId="{5002AC34-7753-44F8-90AC-56DEF07F3148}"/>
          </ac:spMkLst>
        </pc:spChg>
        <pc:spChg chg="add mod">
          <ac:chgData name="Sergey Parshin" userId="33371af5f60a0596" providerId="LiveId" clId="{E08EE994-2D3D-47DD-8958-AD8270275688}" dt="2019-09-22T09:55:21.024" v="7589" actId="1076"/>
          <ac:spMkLst>
            <pc:docMk/>
            <pc:sldMk cId="1201544313" sldId="361"/>
            <ac:spMk id="6" creationId="{380CCCD8-62AB-4D33-95B3-152A1851A643}"/>
          </ac:spMkLst>
        </pc:spChg>
        <pc:spChg chg="add del mod">
          <ac:chgData name="Sergey Parshin" userId="33371af5f60a0596" providerId="LiveId" clId="{E08EE994-2D3D-47DD-8958-AD8270275688}" dt="2019-09-22T09:57:05.799" v="7594" actId="478"/>
          <ac:spMkLst>
            <pc:docMk/>
            <pc:sldMk cId="1201544313" sldId="361"/>
            <ac:spMk id="10" creationId="{CC62F74D-0E19-40D1-B6C0-334D99517803}"/>
          </ac:spMkLst>
        </pc:spChg>
        <pc:picChg chg="add del mod">
          <ac:chgData name="Sergey Parshin" userId="33371af5f60a0596" providerId="LiveId" clId="{E08EE994-2D3D-47DD-8958-AD8270275688}" dt="2019-09-22T09:56:59.596" v="7593" actId="478"/>
          <ac:picMkLst>
            <pc:docMk/>
            <pc:sldMk cId="1201544313" sldId="361"/>
            <ac:picMk id="5" creationId="{EDA7FCA8-A6DA-4CFC-B111-E744F40FC78E}"/>
          </ac:picMkLst>
        </pc:picChg>
        <pc:picChg chg="add mod">
          <ac:chgData name="Sergey Parshin" userId="33371af5f60a0596" providerId="LiveId" clId="{E08EE994-2D3D-47DD-8958-AD8270275688}" dt="2019-09-22T09:57:50.374" v="7602" actId="14100"/>
          <ac:picMkLst>
            <pc:docMk/>
            <pc:sldMk cId="1201544313" sldId="361"/>
            <ac:picMk id="8" creationId="{488B33C8-5211-4C9F-BDBE-B6A0F56E5C1A}"/>
          </ac:picMkLst>
        </pc:picChg>
        <pc:picChg chg="add del mod">
          <ac:chgData name="Sergey Parshin" userId="33371af5f60a0596" providerId="LiveId" clId="{E08EE994-2D3D-47DD-8958-AD8270275688}" dt="2019-09-22T09:57:47.294" v="7601" actId="478"/>
          <ac:picMkLst>
            <pc:docMk/>
            <pc:sldMk cId="1201544313" sldId="361"/>
            <ac:picMk id="12" creationId="{18EE64BC-8453-4535-B77B-E3B420B3DC46}"/>
          </ac:picMkLst>
        </pc:picChg>
      </pc:sldChg>
      <pc:sldChg chg="addSp delSp modSp add del">
        <pc:chgData name="Sergey Parshin" userId="33371af5f60a0596" providerId="LiveId" clId="{E08EE994-2D3D-47DD-8958-AD8270275688}" dt="2019-09-22T01:25:25.618" v="6708" actId="2696"/>
        <pc:sldMkLst>
          <pc:docMk/>
          <pc:sldMk cId="1497634009" sldId="361"/>
        </pc:sldMkLst>
        <pc:spChg chg="mod">
          <ac:chgData name="Sergey Parshin" userId="33371af5f60a0596" providerId="LiveId" clId="{E08EE994-2D3D-47DD-8958-AD8270275688}" dt="2019-09-22T00:36:37.404" v="6229" actId="27636"/>
          <ac:spMkLst>
            <pc:docMk/>
            <pc:sldMk cId="1497634009" sldId="361"/>
            <ac:spMk id="2" creationId="{064B3F87-7C64-4191-8B19-08E18A6A75C1}"/>
          </ac:spMkLst>
        </pc:spChg>
        <pc:spChg chg="del mod">
          <ac:chgData name="Sergey Parshin" userId="33371af5f60a0596" providerId="LiveId" clId="{E08EE994-2D3D-47DD-8958-AD8270275688}" dt="2019-09-22T00:37:54.945" v="6240" actId="478"/>
          <ac:spMkLst>
            <pc:docMk/>
            <pc:sldMk cId="1497634009" sldId="361"/>
            <ac:spMk id="3" creationId="{E3B3854E-FB54-4894-8604-C4F942E178E4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4" creationId="{2AA38E53-F4EE-43F9-B0EF-8B3DE73BF87C}"/>
          </ac:spMkLst>
        </pc:spChg>
        <pc:spChg chg="add mod">
          <ac:chgData name="Sergey Parshin" userId="33371af5f60a0596" providerId="LiveId" clId="{E08EE994-2D3D-47DD-8958-AD8270275688}" dt="2019-09-22T01:11:04.232" v="6705" actId="14100"/>
          <ac:spMkLst>
            <pc:docMk/>
            <pc:sldMk cId="1497634009" sldId="361"/>
            <ac:spMk id="5" creationId="{E13A7CEA-3881-4D90-8492-97450D2F50EC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7" creationId="{04EB417C-413E-45AA-B255-70DC6B19EAF4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8" creationId="{6C46167C-4E3F-4E95-A231-297F82B88985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9" creationId="{293D9117-8AB3-4458-87A8-CF37E6023E7D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10" creationId="{732D5DCB-74F6-4056-8040-B0E8F21D17A2}"/>
          </ac:spMkLst>
        </pc:spChg>
        <pc:spChg chg="add del mod">
          <ac:chgData name="Sergey Parshin" userId="33371af5f60a0596" providerId="LiveId" clId="{E08EE994-2D3D-47DD-8958-AD8270275688}" dt="2019-09-22T00:38:00.148" v="6241" actId="478"/>
          <ac:spMkLst>
            <pc:docMk/>
            <pc:sldMk cId="1497634009" sldId="361"/>
            <ac:spMk id="12" creationId="{63340D46-E2B6-475D-9821-A3F77A028074}"/>
          </ac:spMkLst>
        </pc:spChg>
        <pc:spChg chg="add del mod">
          <ac:chgData name="Sergey Parshin" userId="33371af5f60a0596" providerId="LiveId" clId="{E08EE994-2D3D-47DD-8958-AD8270275688}" dt="2019-09-22T01:25:15.838" v="6706" actId="478"/>
          <ac:spMkLst>
            <pc:docMk/>
            <pc:sldMk cId="1497634009" sldId="361"/>
            <ac:spMk id="13" creationId="{7233F727-63DF-4222-A497-7D6CDBFAC2D2}"/>
          </ac:spMkLst>
        </pc:spChg>
        <pc:graphicFrameChg chg="mod">
          <ac:chgData name="Sergey Parshin" userId="33371af5f60a0596" providerId="LiveId" clId="{E08EE994-2D3D-47DD-8958-AD8270275688}" dt="2019-09-22T00:50:16.814" v="6597" actId="1076"/>
          <ac:graphicFrameMkLst>
            <pc:docMk/>
            <pc:sldMk cId="1497634009" sldId="361"/>
            <ac:graphicFrameMk id="6" creationId="{F219BB83-483E-4080-B6BB-7A0E5572561E}"/>
          </ac:graphicFrameMkLst>
        </pc:graphicFrameChg>
      </pc:sldChg>
      <pc:sldChg chg="addSp delSp modSp add setBg">
        <pc:chgData name="Sergey Parshin" userId="33371af5f60a0596" providerId="LiveId" clId="{E08EE994-2D3D-47DD-8958-AD8270275688}" dt="2019-09-22T09:58:11.070" v="7610"/>
        <pc:sldMkLst>
          <pc:docMk/>
          <pc:sldMk cId="2758834043" sldId="362"/>
        </pc:sldMkLst>
        <pc:picChg chg="add mod">
          <ac:chgData name="Sergey Parshin" userId="33371af5f60a0596" providerId="LiveId" clId="{E08EE994-2D3D-47DD-8958-AD8270275688}" dt="2019-09-22T09:58:07.503" v="7609" actId="1076"/>
          <ac:picMkLst>
            <pc:docMk/>
            <pc:sldMk cId="2758834043" sldId="362"/>
            <ac:picMk id="4" creationId="{4EC3BC6F-1909-4295-9647-DDF535C14F5E}"/>
          </ac:picMkLst>
        </pc:picChg>
        <pc:picChg chg="del">
          <ac:chgData name="Sergey Parshin" userId="33371af5f60a0596" providerId="LiveId" clId="{E08EE994-2D3D-47DD-8958-AD8270275688}" dt="2019-09-22T09:57:58.838" v="7604" actId="478"/>
          <ac:picMkLst>
            <pc:docMk/>
            <pc:sldMk cId="2758834043" sldId="362"/>
            <ac:picMk id="8" creationId="{488B33C8-5211-4C9F-BDBE-B6A0F56E5C1A}"/>
          </ac:picMkLst>
        </pc:picChg>
      </pc:sldChg>
      <pc:sldChg chg="addSp delSp modSp add del setBg">
        <pc:chgData name="Sergey Parshin" userId="33371af5f60a0596" providerId="LiveId" clId="{E08EE994-2D3D-47DD-8958-AD8270275688}" dt="2019-09-22T10:02:31.554" v="7657" actId="2696"/>
        <pc:sldMkLst>
          <pc:docMk/>
          <pc:sldMk cId="3097693479" sldId="363"/>
        </pc:sldMkLst>
        <pc:spChg chg="mod">
          <ac:chgData name="Sergey Parshin" userId="33371af5f60a0596" providerId="LiveId" clId="{E08EE994-2D3D-47DD-8958-AD8270275688}" dt="2019-09-22T10:00:12.783" v="7631" actId="20577"/>
          <ac:spMkLst>
            <pc:docMk/>
            <pc:sldMk cId="3097693479" sldId="363"/>
            <ac:spMk id="2" creationId="{0C2B52EB-569B-4614-9AAE-C1B956C6D070}"/>
          </ac:spMkLst>
        </pc:spChg>
        <pc:picChg chg="del">
          <ac:chgData name="Sergey Parshin" userId="33371af5f60a0596" providerId="LiveId" clId="{E08EE994-2D3D-47DD-8958-AD8270275688}" dt="2019-09-22T10:00:01.110" v="7615" actId="478"/>
          <ac:picMkLst>
            <pc:docMk/>
            <pc:sldMk cId="3097693479" sldId="363"/>
            <ac:picMk id="4" creationId="{4EC3BC6F-1909-4295-9647-DDF535C14F5E}"/>
          </ac:picMkLst>
        </pc:picChg>
        <pc:picChg chg="add mod">
          <ac:chgData name="Sergey Parshin" userId="33371af5f60a0596" providerId="LiveId" clId="{E08EE994-2D3D-47DD-8958-AD8270275688}" dt="2019-09-22T10:00:05.838" v="7618" actId="14100"/>
          <ac:picMkLst>
            <pc:docMk/>
            <pc:sldMk cId="3097693479" sldId="363"/>
            <ac:picMk id="5" creationId="{29372981-92EE-4A71-A4AD-76F335FAC529}"/>
          </ac:picMkLst>
        </pc:picChg>
      </pc:sldChg>
      <pc:sldChg chg="addSp delSp modSp add">
        <pc:chgData name="Sergey Parshin" userId="33371af5f60a0596" providerId="LiveId" clId="{E08EE994-2D3D-47DD-8958-AD8270275688}" dt="2019-09-24T23:26:14.124" v="14367" actId="1076"/>
        <pc:sldMkLst>
          <pc:docMk/>
          <pc:sldMk cId="1498211422" sldId="364"/>
        </pc:sldMkLst>
        <pc:spChg chg="del">
          <ac:chgData name="Sergey Parshin" userId="33371af5f60a0596" providerId="LiveId" clId="{E08EE994-2D3D-47DD-8958-AD8270275688}" dt="2019-09-22T10:02:24.893" v="7656" actId="478"/>
          <ac:spMkLst>
            <pc:docMk/>
            <pc:sldMk cId="1498211422" sldId="364"/>
            <ac:spMk id="6" creationId="{380CCCD8-62AB-4D33-95B3-152A1851A643}"/>
          </ac:spMkLst>
        </pc:spChg>
        <pc:picChg chg="add mod">
          <ac:chgData name="Sergey Parshin" userId="33371af5f60a0596" providerId="LiveId" clId="{E08EE994-2D3D-47DD-8958-AD8270275688}" dt="2019-09-24T23:26:14.124" v="14367" actId="1076"/>
          <ac:picMkLst>
            <pc:docMk/>
            <pc:sldMk cId="1498211422" sldId="364"/>
            <ac:picMk id="3" creationId="{98436826-1FA7-47AF-BC8C-E38C268FADFE}"/>
          </ac:picMkLst>
        </pc:picChg>
        <pc:picChg chg="del">
          <ac:chgData name="Sergey Parshin" userId="33371af5f60a0596" providerId="LiveId" clId="{E08EE994-2D3D-47DD-8958-AD8270275688}" dt="2019-09-24T23:26:05.492" v="14363" actId="478"/>
          <ac:picMkLst>
            <pc:docMk/>
            <pc:sldMk cId="1498211422" sldId="364"/>
            <ac:picMk id="5" creationId="{29372981-92EE-4A71-A4AD-76F335FAC529}"/>
          </ac:picMkLst>
        </pc:picChg>
      </pc:sldChg>
      <pc:sldChg chg="addSp delSp modSp add setBg">
        <pc:chgData name="Sergey Parshin" userId="33371af5f60a0596" providerId="LiveId" clId="{E08EE994-2D3D-47DD-8958-AD8270275688}" dt="2019-09-22T10:02:49.437" v="7661" actId="20577"/>
        <pc:sldMkLst>
          <pc:docMk/>
          <pc:sldMk cId="2062302875" sldId="365"/>
        </pc:sldMkLst>
        <pc:spChg chg="mod">
          <ac:chgData name="Sergey Parshin" userId="33371af5f60a0596" providerId="LiveId" clId="{E08EE994-2D3D-47DD-8958-AD8270275688}" dt="2019-09-22T10:01:46.213" v="7650" actId="20577"/>
          <ac:spMkLst>
            <pc:docMk/>
            <pc:sldMk cId="2062302875" sldId="365"/>
            <ac:spMk id="2" creationId="{0C2B52EB-569B-4614-9AAE-C1B956C6D070}"/>
          </ac:spMkLst>
        </pc:spChg>
        <pc:spChg chg="mod">
          <ac:chgData name="Sergey Parshin" userId="33371af5f60a0596" providerId="LiveId" clId="{E08EE994-2D3D-47DD-8958-AD8270275688}" dt="2019-09-22T10:02:49.437" v="7661" actId="20577"/>
          <ac:spMkLst>
            <pc:docMk/>
            <pc:sldMk cId="2062302875" sldId="365"/>
            <ac:spMk id="6" creationId="{380CCCD8-62AB-4D33-95B3-152A1851A643}"/>
          </ac:spMkLst>
        </pc:spChg>
        <pc:picChg chg="add mod">
          <ac:chgData name="Sergey Parshin" userId="33371af5f60a0596" providerId="LiveId" clId="{E08EE994-2D3D-47DD-8958-AD8270275688}" dt="2019-09-22T10:02:12.061" v="7655" actId="14100"/>
          <ac:picMkLst>
            <pc:docMk/>
            <pc:sldMk cId="2062302875" sldId="365"/>
            <ac:picMk id="4" creationId="{4DF7D49B-4A0A-40CB-8A44-ECEB18E99255}"/>
          </ac:picMkLst>
        </pc:picChg>
        <pc:picChg chg="del">
          <ac:chgData name="Sergey Parshin" userId="33371af5f60a0596" providerId="LiveId" clId="{E08EE994-2D3D-47DD-8958-AD8270275688}" dt="2019-09-22T10:01:47.932" v="7651" actId="478"/>
          <ac:picMkLst>
            <pc:docMk/>
            <pc:sldMk cId="2062302875" sldId="365"/>
            <ac:picMk id="5" creationId="{29372981-92EE-4A71-A4AD-76F335FAC529}"/>
          </ac:picMkLst>
        </pc:picChg>
      </pc:sldChg>
      <pc:sldChg chg="addSp delSp modSp add setBg">
        <pc:chgData name="Sergey Parshin" userId="33371af5f60a0596" providerId="LiveId" clId="{E08EE994-2D3D-47DD-8958-AD8270275688}" dt="2019-09-22T22:26:07.770" v="7798"/>
        <pc:sldMkLst>
          <pc:docMk/>
          <pc:sldMk cId="875111508" sldId="366"/>
        </pc:sldMkLst>
        <pc:spChg chg="mod">
          <ac:chgData name="Sergey Parshin" userId="33371af5f60a0596" providerId="LiveId" clId="{E08EE994-2D3D-47DD-8958-AD8270275688}" dt="2019-09-22T22:25:44.924" v="7796"/>
          <ac:spMkLst>
            <pc:docMk/>
            <pc:sldMk cId="875111508" sldId="366"/>
            <ac:spMk id="2" creationId="{93697DC5-D0EF-44AE-90D2-8FF74DCA66F0}"/>
          </ac:spMkLst>
        </pc:spChg>
        <pc:spChg chg="del">
          <ac:chgData name="Sergey Parshin" userId="33371af5f60a0596" providerId="LiveId" clId="{E08EE994-2D3D-47DD-8958-AD8270275688}" dt="2019-09-22T22:25:24.876" v="7792"/>
          <ac:spMkLst>
            <pc:docMk/>
            <pc:sldMk cId="875111508" sldId="366"/>
            <ac:spMk id="3" creationId="{E0B5AC3F-B760-4968-AA61-E96C3797BC37}"/>
          </ac:spMkLst>
        </pc:spChg>
        <pc:spChg chg="add">
          <ac:chgData name="Sergey Parshin" userId="33371af5f60a0596" providerId="LiveId" clId="{E08EE994-2D3D-47DD-8958-AD8270275688}" dt="2019-09-22T22:26:04.309" v="7797"/>
          <ac:spMkLst>
            <pc:docMk/>
            <pc:sldMk cId="875111508" sldId="366"/>
            <ac:spMk id="6" creationId="{A5F7F18E-1FB8-426E-9E7B-4E37E11EE535}"/>
          </ac:spMkLst>
        </pc:spChg>
        <pc:picChg chg="add mod">
          <ac:chgData name="Sergey Parshin" userId="33371af5f60a0596" providerId="LiveId" clId="{E08EE994-2D3D-47DD-8958-AD8270275688}" dt="2019-09-22T22:25:34.307" v="7795" actId="14100"/>
          <ac:picMkLst>
            <pc:docMk/>
            <pc:sldMk cId="875111508" sldId="366"/>
            <ac:picMk id="5" creationId="{57978775-B802-408D-ACC7-D92E37CAAD78}"/>
          </ac:picMkLst>
        </pc:picChg>
      </pc:sldChg>
      <pc:sldChg chg="addSp modSp add">
        <pc:chgData name="Sergey Parshin" userId="33371af5f60a0596" providerId="LiveId" clId="{E08EE994-2D3D-47DD-8958-AD8270275688}" dt="2019-09-22T22:57:51.196" v="7867" actId="1036"/>
        <pc:sldMkLst>
          <pc:docMk/>
          <pc:sldMk cId="797568796" sldId="367"/>
        </pc:sldMkLst>
        <pc:spChg chg="mod">
          <ac:chgData name="Sergey Parshin" userId="33371af5f60a0596" providerId="LiveId" clId="{E08EE994-2D3D-47DD-8958-AD8270275688}" dt="2019-09-22T22:52:38.392" v="7832" actId="27636"/>
          <ac:spMkLst>
            <pc:docMk/>
            <pc:sldMk cId="797568796" sldId="367"/>
            <ac:spMk id="2" creationId="{DAC9776B-DDBB-4137-A1F1-289E82AC618E}"/>
          </ac:spMkLst>
        </pc:spChg>
        <pc:picChg chg="add mod">
          <ac:chgData name="Sergey Parshin" userId="33371af5f60a0596" providerId="LiveId" clId="{E08EE994-2D3D-47DD-8958-AD8270275688}" dt="2019-09-22T22:57:47.219" v="7855" actId="14100"/>
          <ac:picMkLst>
            <pc:docMk/>
            <pc:sldMk cId="797568796" sldId="367"/>
            <ac:picMk id="3" creationId="{99F34C4A-5601-490D-855C-64C856BC13B0}"/>
          </ac:picMkLst>
        </pc:picChg>
        <pc:picChg chg="add mod">
          <ac:chgData name="Sergey Parshin" userId="33371af5f60a0596" providerId="LiveId" clId="{E08EE994-2D3D-47DD-8958-AD8270275688}" dt="2019-09-22T22:57:51.196" v="7867" actId="1036"/>
          <ac:picMkLst>
            <pc:docMk/>
            <pc:sldMk cId="797568796" sldId="367"/>
            <ac:picMk id="4" creationId="{02C954B7-AB33-4032-9A62-4D9394602BE6}"/>
          </ac:picMkLst>
        </pc:picChg>
      </pc:sldChg>
      <pc:sldChg chg="addSp modSp add">
        <pc:chgData name="Sergey Parshin" userId="33371af5f60a0596" providerId="LiveId" clId="{E08EE994-2D3D-47DD-8958-AD8270275688}" dt="2019-09-23T16:41:59.012" v="8999" actId="1035"/>
        <pc:sldMkLst>
          <pc:docMk/>
          <pc:sldMk cId="1444869386" sldId="368"/>
        </pc:sldMkLst>
        <pc:spChg chg="mod">
          <ac:chgData name="Sergey Parshin" userId="33371af5f60a0596" providerId="LiveId" clId="{E08EE994-2D3D-47DD-8958-AD8270275688}" dt="2019-09-22T22:56:22.348" v="7841" actId="14100"/>
          <ac:spMkLst>
            <pc:docMk/>
            <pc:sldMk cId="1444869386" sldId="368"/>
            <ac:spMk id="2" creationId="{E04E1C86-5998-438B-B897-33D706F270D4}"/>
          </ac:spMkLst>
        </pc:spChg>
        <pc:picChg chg="add mod">
          <ac:chgData name="Sergey Parshin" userId="33371af5f60a0596" providerId="LiveId" clId="{E08EE994-2D3D-47DD-8958-AD8270275688}" dt="2019-09-23T16:41:59.012" v="8999" actId="1035"/>
          <ac:picMkLst>
            <pc:docMk/>
            <pc:sldMk cId="1444869386" sldId="368"/>
            <ac:picMk id="3" creationId="{678ACA73-ECCB-4104-BC89-3F47D76A55E2}"/>
          </ac:picMkLst>
        </pc:picChg>
      </pc:sldChg>
      <pc:sldChg chg="addSp delSp modSp add">
        <pc:chgData name="Sergey Parshin" userId="33371af5f60a0596" providerId="LiveId" clId="{E08EE994-2D3D-47DD-8958-AD8270275688}" dt="2019-09-23T22:31:31.451" v="9156" actId="1076"/>
        <pc:sldMkLst>
          <pc:docMk/>
          <pc:sldMk cId="3859293396" sldId="369"/>
        </pc:sldMkLst>
        <pc:spChg chg="mod">
          <ac:chgData name="Sergey Parshin" userId="33371af5f60a0596" providerId="LiveId" clId="{E08EE994-2D3D-47DD-8958-AD8270275688}" dt="2019-09-23T22:30:51.201" v="9144"/>
          <ac:spMkLst>
            <pc:docMk/>
            <pc:sldMk cId="3859293396" sldId="369"/>
            <ac:spMk id="2" creationId="{064B3F87-7C64-4191-8B19-08E18A6A75C1}"/>
          </ac:spMkLst>
        </pc:spChg>
        <pc:spChg chg="add del mod">
          <ac:chgData name="Sergey Parshin" userId="33371af5f60a0596" providerId="LiveId" clId="{E08EE994-2D3D-47DD-8958-AD8270275688}" dt="2019-09-23T22:29:37.364" v="9073" actId="478"/>
          <ac:spMkLst>
            <pc:docMk/>
            <pc:sldMk cId="3859293396" sldId="369"/>
            <ac:spMk id="4" creationId="{8B605ACE-1785-4969-8576-0F4DBC8034F5}"/>
          </ac:spMkLst>
        </pc:spChg>
        <pc:spChg chg="add mod">
          <ac:chgData name="Sergey Parshin" userId="33371af5f60a0596" providerId="LiveId" clId="{E08EE994-2D3D-47DD-8958-AD8270275688}" dt="2019-09-23T22:31:10.564" v="9152" actId="1076"/>
          <ac:spMkLst>
            <pc:docMk/>
            <pc:sldMk cId="3859293396" sldId="369"/>
            <ac:spMk id="5" creationId="{5D2B7333-B0B3-4EDF-BEDF-1C6A6C346B07}"/>
          </ac:spMkLst>
        </pc:spChg>
        <pc:spChg chg="del">
          <ac:chgData name="Sergey Parshin" userId="33371af5f60a0596" providerId="LiveId" clId="{E08EE994-2D3D-47DD-8958-AD8270275688}" dt="2019-09-23T15:55:43.035" v="8213" actId="478"/>
          <ac:spMkLst>
            <pc:docMk/>
            <pc:sldMk cId="3859293396" sldId="369"/>
            <ac:spMk id="6" creationId="{0CECB810-5400-4C7D-8A3B-6B6CD58A6AD4}"/>
          </ac:spMkLst>
        </pc:spChg>
        <pc:spChg chg="del">
          <ac:chgData name="Sergey Parshin" userId="33371af5f60a0596" providerId="LiveId" clId="{E08EE994-2D3D-47DD-8958-AD8270275688}" dt="2019-09-23T15:55:43.035" v="8213" actId="478"/>
          <ac:spMkLst>
            <pc:docMk/>
            <pc:sldMk cId="3859293396" sldId="369"/>
            <ac:spMk id="7" creationId="{E531F833-351A-49B1-9FB4-AE69030F6825}"/>
          </ac:spMkLst>
        </pc:spChg>
        <pc:spChg chg="add del">
          <ac:chgData name="Sergey Parshin" userId="33371af5f60a0596" providerId="LiveId" clId="{E08EE994-2D3D-47DD-8958-AD8270275688}" dt="2019-09-23T22:29:44.300" v="9074" actId="478"/>
          <ac:spMkLst>
            <pc:docMk/>
            <pc:sldMk cId="3859293396" sldId="369"/>
            <ac:spMk id="9" creationId="{451D5D52-2852-4A0C-ADB0-221B6225255B}"/>
          </ac:spMkLst>
        </pc:spChg>
        <pc:spChg chg="del">
          <ac:chgData name="Sergey Parshin" userId="33371af5f60a0596" providerId="LiveId" clId="{E08EE994-2D3D-47DD-8958-AD8270275688}" dt="2019-09-23T15:55:43.035" v="8213" actId="478"/>
          <ac:spMkLst>
            <pc:docMk/>
            <pc:sldMk cId="3859293396" sldId="369"/>
            <ac:spMk id="11" creationId="{1B8C19A7-2790-4F5D-8269-EF9634018581}"/>
          </ac:spMkLst>
        </pc:spChg>
        <pc:spChg chg="add mod">
          <ac:chgData name="Sergey Parshin" userId="33371af5f60a0596" providerId="LiveId" clId="{E08EE994-2D3D-47DD-8958-AD8270275688}" dt="2019-09-23T22:31:31.451" v="9156" actId="1076"/>
          <ac:spMkLst>
            <pc:docMk/>
            <pc:sldMk cId="3859293396" sldId="369"/>
            <ac:spMk id="12" creationId="{172ABDF3-24EE-4FD2-A320-844ACE6A0D5D}"/>
          </ac:spMkLst>
        </pc:spChg>
        <pc:picChg chg="add mod">
          <ac:chgData name="Sergey Parshin" userId="33371af5f60a0596" providerId="LiveId" clId="{E08EE994-2D3D-47DD-8958-AD8270275688}" dt="2019-09-23T22:31:13.867" v="9153" actId="1076"/>
          <ac:picMkLst>
            <pc:docMk/>
            <pc:sldMk cId="3859293396" sldId="369"/>
            <ac:picMk id="3" creationId="{F89FBAD9-555A-4E65-BF85-8C5F07964AA4}"/>
          </ac:picMkLst>
        </pc:picChg>
        <pc:picChg chg="del">
          <ac:chgData name="Sergey Parshin" userId="33371af5f60a0596" providerId="LiveId" clId="{E08EE994-2D3D-47DD-8958-AD8270275688}" dt="2019-09-23T15:55:28.324" v="8212" actId="478"/>
          <ac:picMkLst>
            <pc:docMk/>
            <pc:sldMk cId="3859293396" sldId="369"/>
            <ac:picMk id="8" creationId="{D32D998E-A034-4E42-A139-752DF2B374DF}"/>
          </ac:picMkLst>
        </pc:picChg>
      </pc:sldChg>
      <pc:sldChg chg="addSp delSp modSp add setBg">
        <pc:chgData name="Sergey Parshin" userId="33371af5f60a0596" providerId="LiveId" clId="{E08EE994-2D3D-47DD-8958-AD8270275688}" dt="2019-09-23T16:26:50.074" v="8576" actId="20577"/>
        <pc:sldMkLst>
          <pc:docMk/>
          <pc:sldMk cId="3326654139" sldId="370"/>
        </pc:sldMkLst>
        <pc:spChg chg="add mod">
          <ac:chgData name="Sergey Parshin" userId="33371af5f60a0596" providerId="LiveId" clId="{E08EE994-2D3D-47DD-8958-AD8270275688}" dt="2019-09-23T16:17:47.202" v="8428" actId="403"/>
          <ac:spMkLst>
            <pc:docMk/>
            <pc:sldMk cId="3326654139" sldId="370"/>
            <ac:spMk id="4" creationId="{5B50B74E-C555-4274-BB79-5A86794895FA}"/>
          </ac:spMkLst>
        </pc:spChg>
        <pc:spChg chg="add mod">
          <ac:chgData name="Sergey Parshin" userId="33371af5f60a0596" providerId="LiveId" clId="{E08EE994-2D3D-47DD-8958-AD8270275688}" dt="2019-09-23T16:20:13.830" v="8448" actId="1076"/>
          <ac:spMkLst>
            <pc:docMk/>
            <pc:sldMk cId="3326654139" sldId="370"/>
            <ac:spMk id="5" creationId="{F913E12B-2619-4E51-9751-C27E783731D8}"/>
          </ac:spMkLst>
        </pc:spChg>
        <pc:spChg chg="add mod">
          <ac:chgData name="Sergey Parshin" userId="33371af5f60a0596" providerId="LiveId" clId="{E08EE994-2D3D-47DD-8958-AD8270275688}" dt="2019-09-23T16:21:11.210" v="8464" actId="20577"/>
          <ac:spMkLst>
            <pc:docMk/>
            <pc:sldMk cId="3326654139" sldId="370"/>
            <ac:spMk id="10" creationId="{4DBF660D-7764-4AE2-A72E-EFC25AC59A95}"/>
          </ac:spMkLst>
        </pc:spChg>
        <pc:spChg chg="add mod">
          <ac:chgData name="Sergey Parshin" userId="33371af5f60a0596" providerId="LiveId" clId="{E08EE994-2D3D-47DD-8958-AD8270275688}" dt="2019-09-23T16:22:11.343" v="8496" actId="20577"/>
          <ac:spMkLst>
            <pc:docMk/>
            <pc:sldMk cId="3326654139" sldId="370"/>
            <ac:spMk id="11" creationId="{1E1019E2-4FDE-4226-B933-163E6499C27D}"/>
          </ac:spMkLst>
        </pc:spChg>
        <pc:spChg chg="add mod">
          <ac:chgData name="Sergey Parshin" userId="33371af5f60a0596" providerId="LiveId" clId="{E08EE994-2D3D-47DD-8958-AD8270275688}" dt="2019-09-23T16:26:50.074" v="8576" actId="20577"/>
          <ac:spMkLst>
            <pc:docMk/>
            <pc:sldMk cId="3326654139" sldId="370"/>
            <ac:spMk id="12" creationId="{174A7537-8CF9-4738-94DC-CF2B9C1ABE82}"/>
          </ac:spMkLst>
        </pc:spChg>
        <pc:picChg chg="add mod">
          <ac:chgData name="Sergey Parshin" userId="33371af5f60a0596" providerId="LiveId" clId="{E08EE994-2D3D-47DD-8958-AD8270275688}" dt="2019-09-23T16:19:03.743" v="8432" actId="14100"/>
          <ac:picMkLst>
            <pc:docMk/>
            <pc:sldMk cId="3326654139" sldId="370"/>
            <ac:picMk id="3" creationId="{86FBB914-F77A-4C08-9410-1ACA0DFA2A4C}"/>
          </ac:picMkLst>
        </pc:picChg>
        <pc:picChg chg="del">
          <ac:chgData name="Sergey Parshin" userId="33371af5f60a0596" providerId="LiveId" clId="{E08EE994-2D3D-47DD-8958-AD8270275688}" dt="2019-09-23T16:17:09.080" v="8383" actId="478"/>
          <ac:picMkLst>
            <pc:docMk/>
            <pc:sldMk cId="3326654139" sldId="370"/>
            <ac:picMk id="7" creationId="{DDA0591A-B80A-49C6-9EEE-91717319E0AC}"/>
          </ac:picMkLst>
        </pc:picChg>
        <pc:picChg chg="del">
          <ac:chgData name="Sergey Parshin" userId="33371af5f60a0596" providerId="LiveId" clId="{E08EE994-2D3D-47DD-8958-AD8270275688}" dt="2019-09-23T16:17:17.548" v="8387" actId="478"/>
          <ac:picMkLst>
            <pc:docMk/>
            <pc:sldMk cId="3326654139" sldId="370"/>
            <ac:picMk id="8" creationId="{D13FBD77-3512-492F-B6C8-72DCE6129E9A}"/>
          </ac:picMkLst>
        </pc:picChg>
        <pc:picChg chg="del">
          <ac:chgData name="Sergey Parshin" userId="33371af5f60a0596" providerId="LiveId" clId="{E08EE994-2D3D-47DD-8958-AD8270275688}" dt="2019-09-23T16:17:18.913" v="8388" actId="478"/>
          <ac:picMkLst>
            <pc:docMk/>
            <pc:sldMk cId="3326654139" sldId="370"/>
            <ac:picMk id="9" creationId="{CF18C22B-BC6D-40FE-81B4-C4F12118E5DC}"/>
          </ac:picMkLst>
        </pc:picChg>
      </pc:sldChg>
      <pc:sldChg chg="addSp delSp modSp add setBg modAnim">
        <pc:chgData name="Sergey Parshin" userId="33371af5f60a0596" providerId="LiveId" clId="{E08EE994-2D3D-47DD-8958-AD8270275688}" dt="2019-09-24T23:54:44.385" v="14497"/>
        <pc:sldMkLst>
          <pc:docMk/>
          <pc:sldMk cId="120036693" sldId="371"/>
        </pc:sldMkLst>
        <pc:spChg chg="del">
          <ac:chgData name="Sergey Parshin" userId="33371af5f60a0596" providerId="LiveId" clId="{E08EE994-2D3D-47DD-8958-AD8270275688}" dt="2019-09-23T16:26:21.964" v="8499" actId="478"/>
          <ac:spMkLst>
            <pc:docMk/>
            <pc:sldMk cId="120036693" sldId="371"/>
            <ac:spMk id="4" creationId="{5B50B74E-C555-4274-BB79-5A86794895FA}"/>
          </ac:spMkLst>
        </pc:spChg>
        <pc:spChg chg="mod">
          <ac:chgData name="Sergey Parshin" userId="33371af5f60a0596" providerId="LiveId" clId="{E08EE994-2D3D-47DD-8958-AD8270275688}" dt="2019-09-23T16:26:31.352" v="8562" actId="1035"/>
          <ac:spMkLst>
            <pc:docMk/>
            <pc:sldMk cId="120036693" sldId="371"/>
            <ac:spMk id="5" creationId="{F913E12B-2619-4E51-9751-C27E783731D8}"/>
          </ac:spMkLst>
        </pc:spChg>
        <pc:spChg chg="add mod">
          <ac:chgData name="Sergey Parshin" userId="33371af5f60a0596" providerId="LiveId" clId="{E08EE994-2D3D-47DD-8958-AD8270275688}" dt="2019-09-23T16:28:56.934" v="8761" actId="20577"/>
          <ac:spMkLst>
            <pc:docMk/>
            <pc:sldMk cId="120036693" sldId="371"/>
            <ac:spMk id="6" creationId="{0BB1AF57-ED91-45E7-987F-BCC903D2D343}"/>
          </ac:spMkLst>
        </pc:spChg>
        <pc:spChg chg="add mod">
          <ac:chgData name="Sergey Parshin" userId="33371af5f60a0596" providerId="LiveId" clId="{E08EE994-2D3D-47DD-8958-AD8270275688}" dt="2019-09-23T16:27:06.014" v="8578" actId="1076"/>
          <ac:spMkLst>
            <pc:docMk/>
            <pc:sldMk cId="120036693" sldId="371"/>
            <ac:spMk id="8" creationId="{3398E490-451C-46E9-B751-93316B813B7C}"/>
          </ac:spMkLst>
        </pc:spChg>
        <pc:spChg chg="mod">
          <ac:chgData name="Sergey Parshin" userId="33371af5f60a0596" providerId="LiveId" clId="{E08EE994-2D3D-47DD-8958-AD8270275688}" dt="2019-09-23T16:26:31.352" v="8562" actId="1035"/>
          <ac:spMkLst>
            <pc:docMk/>
            <pc:sldMk cId="120036693" sldId="371"/>
            <ac:spMk id="10" creationId="{4DBF660D-7764-4AE2-A72E-EFC25AC59A95}"/>
          </ac:spMkLst>
        </pc:spChg>
        <pc:spChg chg="mod">
          <ac:chgData name="Sergey Parshin" userId="33371af5f60a0596" providerId="LiveId" clId="{E08EE994-2D3D-47DD-8958-AD8270275688}" dt="2019-09-23T16:26:31.352" v="8562" actId="1035"/>
          <ac:spMkLst>
            <pc:docMk/>
            <pc:sldMk cId="120036693" sldId="371"/>
            <ac:spMk id="11" creationId="{1E1019E2-4FDE-4226-B933-163E6499C27D}"/>
          </ac:spMkLst>
        </pc:spChg>
        <pc:spChg chg="add mod">
          <ac:chgData name="Sergey Parshin" userId="33371af5f60a0596" providerId="LiveId" clId="{E08EE994-2D3D-47DD-8958-AD8270275688}" dt="2019-09-23T16:40:53.762" v="8981" actId="20577"/>
          <ac:spMkLst>
            <pc:docMk/>
            <pc:sldMk cId="120036693" sldId="371"/>
            <ac:spMk id="12" creationId="{1F6FB01F-1C54-45A5-8F2B-6CB3647CFF96}"/>
          </ac:spMkLst>
        </pc:spChg>
        <pc:spChg chg="add mod">
          <ac:chgData name="Sergey Parshin" userId="33371af5f60a0596" providerId="LiveId" clId="{E08EE994-2D3D-47DD-8958-AD8270275688}" dt="2019-09-24T23:54:16.239" v="14487" actId="14100"/>
          <ac:spMkLst>
            <pc:docMk/>
            <pc:sldMk cId="120036693" sldId="371"/>
            <ac:spMk id="13" creationId="{37B92CDD-9ED6-487A-B5FB-C0257DC93E33}"/>
          </ac:spMkLst>
        </pc:spChg>
        <pc:spChg chg="add mod">
          <ac:chgData name="Sergey Parshin" userId="33371af5f60a0596" providerId="LiveId" clId="{E08EE994-2D3D-47DD-8958-AD8270275688}" dt="2019-09-24T23:54:24.631" v="14490" actId="14100"/>
          <ac:spMkLst>
            <pc:docMk/>
            <pc:sldMk cId="120036693" sldId="371"/>
            <ac:spMk id="14" creationId="{40B5E22A-8E46-49BE-B545-B85C9FA5E8E1}"/>
          </ac:spMkLst>
        </pc:spChg>
        <pc:spChg chg="add mod">
          <ac:chgData name="Sergey Parshin" userId="33371af5f60a0596" providerId="LiveId" clId="{E08EE994-2D3D-47DD-8958-AD8270275688}" dt="2019-09-24T23:54:29.567" v="14492" actId="1076"/>
          <ac:spMkLst>
            <pc:docMk/>
            <pc:sldMk cId="120036693" sldId="371"/>
            <ac:spMk id="15" creationId="{04C0F9A8-8ACB-4840-858C-2B58E8D48E8C}"/>
          </ac:spMkLst>
        </pc:spChg>
        <pc:spChg chg="add mod">
          <ac:chgData name="Sergey Parshin" userId="33371af5f60a0596" providerId="LiveId" clId="{E08EE994-2D3D-47DD-8958-AD8270275688}" dt="2019-09-24T23:54:33.118" v="14494" actId="1076"/>
          <ac:spMkLst>
            <pc:docMk/>
            <pc:sldMk cId="120036693" sldId="371"/>
            <ac:spMk id="16" creationId="{7A624B27-A966-4A2A-B0C7-88255E1F0D2E}"/>
          </ac:spMkLst>
        </pc:spChg>
        <pc:spChg chg="add mod">
          <ac:chgData name="Sergey Parshin" userId="33371af5f60a0596" providerId="LiveId" clId="{E08EE994-2D3D-47DD-8958-AD8270275688}" dt="2019-09-24T23:54:36.879" v="14496" actId="1076"/>
          <ac:spMkLst>
            <pc:docMk/>
            <pc:sldMk cId="120036693" sldId="371"/>
            <ac:spMk id="17" creationId="{659786E2-5D95-4901-95AF-CD03BD2F4C11}"/>
          </ac:spMkLst>
        </pc:spChg>
        <pc:graphicFrameChg chg="add mod modGraphic">
          <ac:chgData name="Sergey Parshin" userId="33371af5f60a0596" providerId="LiveId" clId="{E08EE994-2D3D-47DD-8958-AD8270275688}" dt="2019-09-23T22:28:44.325" v="9059" actId="207"/>
          <ac:graphicFrameMkLst>
            <pc:docMk/>
            <pc:sldMk cId="120036693" sldId="371"/>
            <ac:graphicFrameMk id="7" creationId="{A8B9B61B-8B53-4362-929D-D30ECCDE8E72}"/>
          </ac:graphicFrameMkLst>
        </pc:graphicFrameChg>
        <pc:picChg chg="del">
          <ac:chgData name="Sergey Parshin" userId="33371af5f60a0596" providerId="LiveId" clId="{E08EE994-2D3D-47DD-8958-AD8270275688}" dt="2019-09-23T16:26:18.378" v="8498" actId="478"/>
          <ac:picMkLst>
            <pc:docMk/>
            <pc:sldMk cId="120036693" sldId="371"/>
            <ac:picMk id="3" creationId="{86FBB914-F77A-4C08-9410-1ACA0DFA2A4C}"/>
          </ac:picMkLst>
        </pc:picChg>
      </pc:sldChg>
      <pc:sldChg chg="add del">
        <pc:chgData name="Sergey Parshin" userId="33371af5f60a0596" providerId="LiveId" clId="{E08EE994-2D3D-47DD-8958-AD8270275688}" dt="2019-09-23T16:17:10.979" v="8385"/>
        <pc:sldMkLst>
          <pc:docMk/>
          <pc:sldMk cId="3365447338" sldId="371"/>
        </pc:sldMkLst>
      </pc:sldChg>
      <pc:sldChg chg="delSp modSp add setBg">
        <pc:chgData name="Sergey Parshin" userId="33371af5f60a0596" providerId="LiveId" clId="{E08EE994-2D3D-47DD-8958-AD8270275688}" dt="2019-09-23T22:27:59.588" v="9055" actId="1076"/>
        <pc:sldMkLst>
          <pc:docMk/>
          <pc:sldMk cId="837540922" sldId="372"/>
        </pc:sldMkLst>
        <pc:spChg chg="mod">
          <ac:chgData name="Sergey Parshin" userId="33371af5f60a0596" providerId="LiveId" clId="{E08EE994-2D3D-47DD-8958-AD8270275688}" dt="2019-09-23T22:27:30.949" v="9028" actId="20577"/>
          <ac:spMkLst>
            <pc:docMk/>
            <pc:sldMk cId="837540922" sldId="372"/>
            <ac:spMk id="2" creationId="{0C2B52EB-569B-4614-9AAE-C1B956C6D070}"/>
          </ac:spMkLst>
        </pc:spChg>
        <pc:spChg chg="mod">
          <ac:chgData name="Sergey Parshin" userId="33371af5f60a0596" providerId="LiveId" clId="{E08EE994-2D3D-47DD-8958-AD8270275688}" dt="2019-09-23T22:27:59.588" v="9055" actId="1076"/>
          <ac:spMkLst>
            <pc:docMk/>
            <pc:sldMk cId="837540922" sldId="372"/>
            <ac:spMk id="6" creationId="{380CCCD8-62AB-4D33-95B3-152A1851A643}"/>
          </ac:spMkLst>
        </pc:spChg>
        <pc:picChg chg="del">
          <ac:chgData name="Sergey Parshin" userId="33371af5f60a0596" providerId="LiveId" clId="{E08EE994-2D3D-47DD-8958-AD8270275688}" dt="2019-09-23T22:27:34.317" v="9029" actId="478"/>
          <ac:picMkLst>
            <pc:docMk/>
            <pc:sldMk cId="837540922" sldId="372"/>
            <ac:picMk id="4" creationId="{4EC3BC6F-1909-4295-9647-DDF535C14F5E}"/>
          </ac:picMkLst>
        </pc:picChg>
      </pc:sldChg>
      <pc:sldChg chg="addSp delSp modSp add">
        <pc:chgData name="Sergey Parshin" userId="33371af5f60a0596" providerId="LiveId" clId="{E08EE994-2D3D-47DD-8958-AD8270275688}" dt="2019-09-23T22:34:56.391" v="9866" actId="404"/>
        <pc:sldMkLst>
          <pc:docMk/>
          <pc:sldMk cId="744399594" sldId="373"/>
        </pc:sldMkLst>
        <pc:spChg chg="del mod">
          <ac:chgData name="Sergey Parshin" userId="33371af5f60a0596" providerId="LiveId" clId="{E08EE994-2D3D-47DD-8958-AD8270275688}" dt="2019-09-23T22:31:21.830" v="9154"/>
          <ac:spMkLst>
            <pc:docMk/>
            <pc:sldMk cId="744399594" sldId="373"/>
            <ac:spMk id="4" creationId="{8B605ACE-1785-4969-8576-0F4DBC8034F5}"/>
          </ac:spMkLst>
        </pc:spChg>
        <pc:spChg chg="add mod">
          <ac:chgData name="Sergey Parshin" userId="33371af5f60a0596" providerId="LiveId" clId="{E08EE994-2D3D-47DD-8958-AD8270275688}" dt="2019-09-23T22:34:56.391" v="9866" actId="404"/>
          <ac:spMkLst>
            <pc:docMk/>
            <pc:sldMk cId="744399594" sldId="373"/>
            <ac:spMk id="5" creationId="{D3A0FEBF-F74B-4749-85BB-56C3354F7B34}"/>
          </ac:spMkLst>
        </pc:spChg>
        <pc:spChg chg="mod">
          <ac:chgData name="Sergey Parshin" userId="33371af5f60a0596" providerId="LiveId" clId="{E08EE994-2D3D-47DD-8958-AD8270275688}" dt="2019-09-23T22:31:49.484" v="9163" actId="20577"/>
          <ac:spMkLst>
            <pc:docMk/>
            <pc:sldMk cId="744399594" sldId="373"/>
            <ac:spMk id="9" creationId="{451D5D52-2852-4A0C-ADB0-221B6225255B}"/>
          </ac:spMkLst>
        </pc:spChg>
        <pc:picChg chg="del">
          <ac:chgData name="Sergey Parshin" userId="33371af5f60a0596" providerId="LiveId" clId="{E08EE994-2D3D-47DD-8958-AD8270275688}" dt="2019-09-23T22:29:57.724" v="9077" actId="478"/>
          <ac:picMkLst>
            <pc:docMk/>
            <pc:sldMk cId="744399594" sldId="373"/>
            <ac:picMk id="3" creationId="{F89FBAD9-555A-4E65-BF85-8C5F07964AA4}"/>
          </ac:picMkLst>
        </pc:picChg>
      </pc:sldChg>
      <pc:sldChg chg="addSp delSp modSp add">
        <pc:chgData name="Sergey Parshin" userId="33371af5f60a0596" providerId="LiveId" clId="{E08EE994-2D3D-47DD-8958-AD8270275688}" dt="2019-09-23T22:42:11.471" v="10677" actId="478"/>
        <pc:sldMkLst>
          <pc:docMk/>
          <pc:sldMk cId="3158745090" sldId="374"/>
        </pc:sldMkLst>
        <pc:spChg chg="mod">
          <ac:chgData name="Sergey Parshin" userId="33371af5f60a0596" providerId="LiveId" clId="{E08EE994-2D3D-47DD-8958-AD8270275688}" dt="2019-09-23T22:38:49.039" v="10270" actId="403"/>
          <ac:spMkLst>
            <pc:docMk/>
            <pc:sldMk cId="3158745090" sldId="374"/>
            <ac:spMk id="5" creationId="{D3A0FEBF-F74B-4749-85BB-56C3354F7B34}"/>
          </ac:spMkLst>
        </pc:spChg>
        <pc:spChg chg="add del mod">
          <ac:chgData name="Sergey Parshin" userId="33371af5f60a0596" providerId="LiveId" clId="{E08EE994-2D3D-47DD-8958-AD8270275688}" dt="2019-09-23T22:42:11.471" v="10677" actId="478"/>
          <ac:spMkLst>
            <pc:docMk/>
            <pc:sldMk cId="3158745090" sldId="374"/>
            <ac:spMk id="7" creationId="{247E2EF6-971A-44B1-806A-057C6BC57C39}"/>
          </ac:spMkLst>
        </pc:spChg>
        <pc:graphicFrameChg chg="add mod modGraphic">
          <ac:chgData name="Sergey Parshin" userId="33371af5f60a0596" providerId="LiveId" clId="{E08EE994-2D3D-47DD-8958-AD8270275688}" dt="2019-09-23T22:41:50.863" v="10674" actId="20577"/>
          <ac:graphicFrameMkLst>
            <pc:docMk/>
            <pc:sldMk cId="3158745090" sldId="374"/>
            <ac:graphicFrameMk id="3" creationId="{F602239B-D030-49A5-9E3E-4D06E4C4F135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3T22:50:32.534" v="11123" actId="14100"/>
        <pc:sldMkLst>
          <pc:docMk/>
          <pc:sldMk cId="1921220744" sldId="375"/>
        </pc:sldMkLst>
        <pc:spChg chg="mod">
          <ac:chgData name="Sergey Parshin" userId="33371af5f60a0596" providerId="LiveId" clId="{E08EE994-2D3D-47DD-8958-AD8270275688}" dt="2019-09-23T22:42:49.622" v="10826" actId="20577"/>
          <ac:spMkLst>
            <pc:docMk/>
            <pc:sldMk cId="1921220744" sldId="375"/>
            <ac:spMk id="5" creationId="{D3A0FEBF-F74B-4749-85BB-56C3354F7B34}"/>
          </ac:spMkLst>
        </pc:spChg>
        <pc:spChg chg="add mod">
          <ac:chgData name="Sergey Parshin" userId="33371af5f60a0596" providerId="LiveId" clId="{E08EE994-2D3D-47DD-8958-AD8270275688}" dt="2019-09-23T22:50:32.534" v="11123" actId="14100"/>
          <ac:spMkLst>
            <pc:docMk/>
            <pc:sldMk cId="1921220744" sldId="375"/>
            <ac:spMk id="7" creationId="{2162E312-E566-4BA9-8CE3-CEA22CC12A30}"/>
          </ac:spMkLst>
        </pc:spChg>
        <pc:spChg chg="add del">
          <ac:chgData name="Sergey Parshin" userId="33371af5f60a0596" providerId="LiveId" clId="{E08EE994-2D3D-47DD-8958-AD8270275688}" dt="2019-09-23T22:43:21.373" v="10837" actId="478"/>
          <ac:spMkLst>
            <pc:docMk/>
            <pc:sldMk cId="1921220744" sldId="375"/>
            <ac:spMk id="9" creationId="{451D5D52-2852-4A0C-ADB0-221B6225255B}"/>
          </ac:spMkLst>
        </pc:spChg>
        <pc:graphicFrameChg chg="mod modGraphic">
          <ac:chgData name="Sergey Parshin" userId="33371af5f60a0596" providerId="LiveId" clId="{E08EE994-2D3D-47DD-8958-AD8270275688}" dt="2019-09-23T22:46:42.940" v="10887" actId="1076"/>
          <ac:graphicFrameMkLst>
            <pc:docMk/>
            <pc:sldMk cId="1921220744" sldId="375"/>
            <ac:graphicFrameMk id="3" creationId="{F602239B-D030-49A5-9E3E-4D06E4C4F135}"/>
          </ac:graphicFrameMkLst>
        </pc:graphicFrameChg>
        <pc:graphicFrameChg chg="add mod modGraphic">
          <ac:chgData name="Sergey Parshin" userId="33371af5f60a0596" providerId="LiveId" clId="{E08EE994-2D3D-47DD-8958-AD8270275688}" dt="2019-09-23T22:47:51.236" v="10925" actId="20577"/>
          <ac:graphicFrameMkLst>
            <pc:docMk/>
            <pc:sldMk cId="1921220744" sldId="375"/>
            <ac:graphicFrameMk id="6" creationId="{DD39A637-4896-45AD-97D2-5454F1629AF5}"/>
          </ac:graphicFrameMkLst>
        </pc:graphicFrameChg>
      </pc:sldChg>
      <pc:sldChg chg="addSp delSp modSp add modAnim">
        <pc:chgData name="Sergey Parshin" userId="33371af5f60a0596" providerId="LiveId" clId="{E08EE994-2D3D-47DD-8958-AD8270275688}" dt="2019-09-24T23:27:36.334" v="14373" actId="113"/>
        <pc:sldMkLst>
          <pc:docMk/>
          <pc:sldMk cId="186688325" sldId="376"/>
        </pc:sldMkLst>
        <pc:spChg chg="add mod">
          <ac:chgData name="Sergey Parshin" userId="33371af5f60a0596" providerId="LiveId" clId="{E08EE994-2D3D-47DD-8958-AD8270275688}" dt="2019-09-24T23:27:23.938" v="14368" actId="113"/>
          <ac:spMkLst>
            <pc:docMk/>
            <pc:sldMk cId="186688325" sldId="376"/>
            <ac:spMk id="4" creationId="{1FE7375B-3DC4-4C13-B96C-48A1DF8F2904}"/>
          </ac:spMkLst>
        </pc:spChg>
        <pc:spChg chg="mod">
          <ac:chgData name="Sergey Parshin" userId="33371af5f60a0596" providerId="LiveId" clId="{E08EE994-2D3D-47DD-8958-AD8270275688}" dt="2019-09-23T22:52:03.801" v="11273" actId="6549"/>
          <ac:spMkLst>
            <pc:docMk/>
            <pc:sldMk cId="186688325" sldId="376"/>
            <ac:spMk id="5" creationId="{D3A0FEBF-F74B-4749-85BB-56C3354F7B34}"/>
          </ac:spMkLst>
        </pc:spChg>
        <pc:spChg chg="del">
          <ac:chgData name="Sergey Parshin" userId="33371af5f60a0596" providerId="LiveId" clId="{E08EE994-2D3D-47DD-8958-AD8270275688}" dt="2019-09-23T22:51:34.898" v="11256" actId="478"/>
          <ac:spMkLst>
            <pc:docMk/>
            <pc:sldMk cId="186688325" sldId="376"/>
            <ac:spMk id="7" creationId="{2162E312-E566-4BA9-8CE3-CEA22CC12A30}"/>
          </ac:spMkLst>
        </pc:spChg>
        <pc:spChg chg="add mod">
          <ac:chgData name="Sergey Parshin" userId="33371af5f60a0596" providerId="LiveId" clId="{E08EE994-2D3D-47DD-8958-AD8270275688}" dt="2019-09-24T23:27:28.405" v="14369" actId="113"/>
          <ac:spMkLst>
            <pc:docMk/>
            <pc:sldMk cId="186688325" sldId="376"/>
            <ac:spMk id="8" creationId="{37703527-4BCB-4164-A80B-4B8678073F67}"/>
          </ac:spMkLst>
        </pc:spChg>
        <pc:spChg chg="add mod">
          <ac:chgData name="Sergey Parshin" userId="33371af5f60a0596" providerId="LiveId" clId="{E08EE994-2D3D-47DD-8958-AD8270275688}" dt="2019-09-24T23:27:32.313" v="14372" actId="113"/>
          <ac:spMkLst>
            <pc:docMk/>
            <pc:sldMk cId="186688325" sldId="376"/>
            <ac:spMk id="9" creationId="{46E3B50E-8CE3-44FF-95DF-9836C59FB84F}"/>
          </ac:spMkLst>
        </pc:spChg>
        <pc:spChg chg="add mod">
          <ac:chgData name="Sergey Parshin" userId="33371af5f60a0596" providerId="LiveId" clId="{E08EE994-2D3D-47DD-8958-AD8270275688}" dt="2019-09-24T23:27:36.334" v="14373" actId="113"/>
          <ac:spMkLst>
            <pc:docMk/>
            <pc:sldMk cId="186688325" sldId="376"/>
            <ac:spMk id="10" creationId="{76EB917E-A734-4951-8178-3F21E3E50E6F}"/>
          </ac:spMkLst>
        </pc:spChg>
        <pc:spChg chg="add mod">
          <ac:chgData name="Sergey Parshin" userId="33371af5f60a0596" providerId="LiveId" clId="{E08EE994-2D3D-47DD-8958-AD8270275688}" dt="2019-09-23T23:05:14.131" v="11723" actId="1076"/>
          <ac:spMkLst>
            <pc:docMk/>
            <pc:sldMk cId="186688325" sldId="376"/>
            <ac:spMk id="11" creationId="{4B17319A-38E7-403C-83F7-A2BFC27F21EE}"/>
          </ac:spMkLst>
        </pc:spChg>
        <pc:spChg chg="add mod">
          <ac:chgData name="Sergey Parshin" userId="33371af5f60a0596" providerId="LiveId" clId="{E08EE994-2D3D-47DD-8958-AD8270275688}" dt="2019-09-23T23:05:17.292" v="11724" actId="1076"/>
          <ac:spMkLst>
            <pc:docMk/>
            <pc:sldMk cId="186688325" sldId="376"/>
            <ac:spMk id="12" creationId="{5FE248F7-A4DE-45CA-AC2A-775F1F390B80}"/>
          </ac:spMkLst>
        </pc:spChg>
        <pc:spChg chg="add mod">
          <ac:chgData name="Sergey Parshin" userId="33371af5f60a0596" providerId="LiveId" clId="{E08EE994-2D3D-47DD-8958-AD8270275688}" dt="2019-09-23T23:05:21.276" v="11725" actId="1076"/>
          <ac:spMkLst>
            <pc:docMk/>
            <pc:sldMk cId="186688325" sldId="376"/>
            <ac:spMk id="13" creationId="{85DF1530-809B-4A77-9193-F523ABA0497A}"/>
          </ac:spMkLst>
        </pc:spChg>
        <pc:spChg chg="add mod">
          <ac:chgData name="Sergey Parshin" userId="33371af5f60a0596" providerId="LiveId" clId="{E08EE994-2D3D-47DD-8958-AD8270275688}" dt="2019-09-23T23:05:28.036" v="11726" actId="1076"/>
          <ac:spMkLst>
            <pc:docMk/>
            <pc:sldMk cId="186688325" sldId="376"/>
            <ac:spMk id="14" creationId="{555FA295-0A80-41D9-9BA6-96808BA155D2}"/>
          </ac:spMkLst>
        </pc:spChg>
        <pc:graphicFrameChg chg="del">
          <ac:chgData name="Sergey Parshin" userId="33371af5f60a0596" providerId="LiveId" clId="{E08EE994-2D3D-47DD-8958-AD8270275688}" dt="2019-09-23T22:50:48.587" v="11125" actId="478"/>
          <ac:graphicFrameMkLst>
            <pc:docMk/>
            <pc:sldMk cId="186688325" sldId="376"/>
            <ac:graphicFrameMk id="3" creationId="{F602239B-D030-49A5-9E3E-4D06E4C4F135}"/>
          </ac:graphicFrameMkLst>
        </pc:graphicFrameChg>
        <pc:graphicFrameChg chg="mod modGraphic">
          <ac:chgData name="Sergey Parshin" userId="33371af5f60a0596" providerId="LiveId" clId="{E08EE994-2D3D-47DD-8958-AD8270275688}" dt="2019-09-23T22:59:19.144" v="11495" actId="207"/>
          <ac:graphicFrameMkLst>
            <pc:docMk/>
            <pc:sldMk cId="186688325" sldId="376"/>
            <ac:graphicFrameMk id="6" creationId="{DD39A637-4896-45AD-97D2-5454F1629AF5}"/>
          </ac:graphicFrameMkLst>
        </pc:graphicFrameChg>
      </pc:sldChg>
      <pc:sldChg chg="add del">
        <pc:chgData name="Sergey Parshin" userId="33371af5f60a0596" providerId="LiveId" clId="{E08EE994-2D3D-47DD-8958-AD8270275688}" dt="2019-09-23T22:44:02.745" v="10841" actId="2696"/>
        <pc:sldMkLst>
          <pc:docMk/>
          <pc:sldMk cId="3031055122" sldId="376"/>
        </pc:sldMkLst>
      </pc:sldChg>
      <pc:sldChg chg="addSp modSp add modAnim">
        <pc:chgData name="Sergey Parshin" userId="33371af5f60a0596" providerId="LiveId" clId="{E08EE994-2D3D-47DD-8958-AD8270275688}" dt="2019-09-25T16:24:50.673" v="16110"/>
        <pc:sldMkLst>
          <pc:docMk/>
          <pc:sldMk cId="1070669327" sldId="377"/>
        </pc:sldMkLst>
        <pc:spChg chg="mod">
          <ac:chgData name="Sergey Parshin" userId="33371af5f60a0596" providerId="LiveId" clId="{E08EE994-2D3D-47DD-8958-AD8270275688}" dt="2019-09-23T23:07:18.932" v="11815" actId="403"/>
          <ac:spMkLst>
            <pc:docMk/>
            <pc:sldMk cId="1070669327" sldId="377"/>
            <ac:spMk id="2" creationId="{704A30C0-EC69-4843-A146-FBD2164F3426}"/>
          </ac:spMkLst>
        </pc:spChg>
        <pc:spChg chg="mod">
          <ac:chgData name="Sergey Parshin" userId="33371af5f60a0596" providerId="LiveId" clId="{E08EE994-2D3D-47DD-8958-AD8270275688}" dt="2019-09-24T15:56:09.169" v="12732" actId="27636"/>
          <ac:spMkLst>
            <pc:docMk/>
            <pc:sldMk cId="1070669327" sldId="377"/>
            <ac:spMk id="3" creationId="{7B5A3C1C-9C49-4A88-B0BC-0205B97AF8BD}"/>
          </ac:spMkLst>
        </pc:spChg>
        <pc:spChg chg="add mod">
          <ac:chgData name="Sergey Parshin" userId="33371af5f60a0596" providerId="LiveId" clId="{E08EE994-2D3D-47DD-8958-AD8270275688}" dt="2019-09-25T16:23:48.147" v="16102" actId="207"/>
          <ac:spMkLst>
            <pc:docMk/>
            <pc:sldMk cId="1070669327" sldId="377"/>
            <ac:spMk id="4" creationId="{E48C82EB-8C2C-44CF-ABDE-CCB3C87E352F}"/>
          </ac:spMkLst>
        </pc:spChg>
      </pc:sldChg>
      <pc:sldChg chg="addSp delSp modSp add modAnim">
        <pc:chgData name="Sergey Parshin" userId="33371af5f60a0596" providerId="LiveId" clId="{E08EE994-2D3D-47DD-8958-AD8270275688}" dt="2019-09-24T16:29:20.120" v="13904"/>
        <pc:sldMkLst>
          <pc:docMk/>
          <pc:sldMk cId="356697660" sldId="378"/>
        </pc:sldMkLst>
        <pc:spChg chg="mod">
          <ac:chgData name="Sergey Parshin" userId="33371af5f60a0596" providerId="LiveId" clId="{E08EE994-2D3D-47DD-8958-AD8270275688}" dt="2019-09-24T15:58:29.989" v="12852" actId="27636"/>
          <ac:spMkLst>
            <pc:docMk/>
            <pc:sldMk cId="356697660" sldId="378"/>
            <ac:spMk id="2" creationId="{704A30C0-EC69-4843-A146-FBD2164F3426}"/>
          </ac:spMkLst>
        </pc:spChg>
        <pc:spChg chg="del">
          <ac:chgData name="Sergey Parshin" userId="33371af5f60a0596" providerId="LiveId" clId="{E08EE994-2D3D-47DD-8958-AD8270275688}" dt="2019-09-24T15:52:35.579" v="12345" actId="478"/>
          <ac:spMkLst>
            <pc:docMk/>
            <pc:sldMk cId="356697660" sldId="378"/>
            <ac:spMk id="3" creationId="{7B5A3C1C-9C49-4A88-B0BC-0205B97AF8BD}"/>
          </ac:spMkLst>
        </pc:spChg>
        <pc:spChg chg="add del mod">
          <ac:chgData name="Sergey Parshin" userId="33371af5f60a0596" providerId="LiveId" clId="{E08EE994-2D3D-47DD-8958-AD8270275688}" dt="2019-09-24T15:52:40.109" v="12346" actId="478"/>
          <ac:spMkLst>
            <pc:docMk/>
            <pc:sldMk cId="356697660" sldId="378"/>
            <ac:spMk id="5" creationId="{59728ED8-3A50-4F58-B237-660030B0B27E}"/>
          </ac:spMkLst>
        </pc:spChg>
        <pc:spChg chg="add mod">
          <ac:chgData name="Sergey Parshin" userId="33371af5f60a0596" providerId="LiveId" clId="{E08EE994-2D3D-47DD-8958-AD8270275688}" dt="2019-09-24T16:27:54.263" v="13896" actId="207"/>
          <ac:spMkLst>
            <pc:docMk/>
            <pc:sldMk cId="356697660" sldId="378"/>
            <ac:spMk id="9" creationId="{6B897A96-8521-42E6-AC1B-6BCBBFE76770}"/>
          </ac:spMkLst>
        </pc:spChg>
        <pc:spChg chg="add mod">
          <ac:chgData name="Sergey Parshin" userId="33371af5f60a0596" providerId="LiveId" clId="{E08EE994-2D3D-47DD-8958-AD8270275688}" dt="2019-09-24T16:27:59.739" v="13897" actId="207"/>
          <ac:spMkLst>
            <pc:docMk/>
            <pc:sldMk cId="356697660" sldId="378"/>
            <ac:spMk id="10" creationId="{679575E2-724C-47FD-9158-166758459D68}"/>
          </ac:spMkLst>
        </pc:spChg>
        <pc:spChg chg="add mod">
          <ac:chgData name="Sergey Parshin" userId="33371af5f60a0596" providerId="LiveId" clId="{E08EE994-2D3D-47DD-8958-AD8270275688}" dt="2019-09-24T16:29:03.178" v="13902" actId="2085"/>
          <ac:spMkLst>
            <pc:docMk/>
            <pc:sldMk cId="356697660" sldId="378"/>
            <ac:spMk id="11" creationId="{8FCC2DE5-4CE8-4F77-86C5-DBCD5FEB9D61}"/>
          </ac:spMkLst>
        </pc:spChg>
        <pc:graphicFrameChg chg="add mod modGraphic">
          <ac:chgData name="Sergey Parshin" userId="33371af5f60a0596" providerId="LiveId" clId="{E08EE994-2D3D-47DD-8958-AD8270275688}" dt="2019-09-24T16:04:59.937" v="13077" actId="14100"/>
          <ac:graphicFrameMkLst>
            <pc:docMk/>
            <pc:sldMk cId="356697660" sldId="378"/>
            <ac:graphicFrameMk id="6" creationId="{5388AFDF-CEA4-466D-A823-D57FC87A44A0}"/>
          </ac:graphicFrameMkLst>
        </pc:graphicFrameChg>
        <pc:graphicFrameChg chg="add mod modGraphic">
          <ac:chgData name="Sergey Parshin" userId="33371af5f60a0596" providerId="LiveId" clId="{E08EE994-2D3D-47DD-8958-AD8270275688}" dt="2019-09-24T16:07:41.620" v="13178" actId="20577"/>
          <ac:graphicFrameMkLst>
            <pc:docMk/>
            <pc:sldMk cId="356697660" sldId="378"/>
            <ac:graphicFrameMk id="8" creationId="{735359DE-DA2C-436C-A642-CFAF57CCC50F}"/>
          </ac:graphicFrameMkLst>
        </pc:graphicFrameChg>
      </pc:sldChg>
      <pc:sldChg chg="addSp delSp modSp add modAnim">
        <pc:chgData name="Sergey Parshin" userId="33371af5f60a0596" providerId="LiveId" clId="{E08EE994-2D3D-47DD-8958-AD8270275688}" dt="2019-09-24T23:28:58.364" v="14375" actId="6549"/>
        <pc:sldMkLst>
          <pc:docMk/>
          <pc:sldMk cId="3546932980" sldId="379"/>
        </pc:sldMkLst>
        <pc:spChg chg="mod">
          <ac:chgData name="Sergey Parshin" userId="33371af5f60a0596" providerId="LiveId" clId="{E08EE994-2D3D-47DD-8958-AD8270275688}" dt="2019-09-24T23:28:58.364" v="14375" actId="6549"/>
          <ac:spMkLst>
            <pc:docMk/>
            <pc:sldMk cId="3546932980" sldId="379"/>
            <ac:spMk id="2" creationId="{7C66306C-83F1-4923-8F82-EE32DE6AACB3}"/>
          </ac:spMkLst>
        </pc:spChg>
        <pc:spChg chg="del">
          <ac:chgData name="Sergey Parshin" userId="33371af5f60a0596" providerId="LiveId" clId="{E08EE994-2D3D-47DD-8958-AD8270275688}" dt="2019-09-24T23:22:21.821" v="14349" actId="478"/>
          <ac:spMkLst>
            <pc:docMk/>
            <pc:sldMk cId="3546932980" sldId="379"/>
            <ac:spMk id="3" creationId="{6B367A7E-A39E-43E4-A206-705B31BF5BE9}"/>
          </ac:spMkLst>
        </pc:spChg>
        <pc:picChg chg="add mod">
          <ac:chgData name="Sergey Parshin" userId="33371af5f60a0596" providerId="LiveId" clId="{E08EE994-2D3D-47DD-8958-AD8270275688}" dt="2019-09-24T23:25:33.748" v="14362" actId="14100"/>
          <ac:picMkLst>
            <pc:docMk/>
            <pc:sldMk cId="3546932980" sldId="379"/>
            <ac:picMk id="4" creationId="{415030CD-969A-4D26-B0AB-88F949CABFC3}"/>
          </ac:picMkLst>
        </pc:picChg>
        <pc:picChg chg="add mod">
          <ac:chgData name="Sergey Parshin" userId="33371af5f60a0596" providerId="LiveId" clId="{E08EE994-2D3D-47DD-8958-AD8270275688}" dt="2019-09-24T23:25:08.100" v="14358" actId="1076"/>
          <ac:picMkLst>
            <pc:docMk/>
            <pc:sldMk cId="3546932980" sldId="379"/>
            <ac:picMk id="5" creationId="{6135BC76-AD3C-460B-AF69-B0361AA807A0}"/>
          </ac:picMkLst>
        </pc:picChg>
      </pc:sldChg>
      <pc:sldChg chg="addSp delSp modSp add modAnim">
        <pc:chgData name="Sergey Parshin" userId="33371af5f60a0596" providerId="LiveId" clId="{E08EE994-2D3D-47DD-8958-AD8270275688}" dt="2019-09-24T16:30:30.630" v="13920" actId="207"/>
        <pc:sldMkLst>
          <pc:docMk/>
          <pc:sldMk cId="1193573255" sldId="380"/>
        </pc:sldMkLst>
        <pc:spChg chg="mod">
          <ac:chgData name="Sergey Parshin" userId="33371af5f60a0596" providerId="LiveId" clId="{E08EE994-2D3D-47DD-8958-AD8270275688}" dt="2019-09-24T16:16:27.151" v="13206" actId="20577"/>
          <ac:spMkLst>
            <pc:docMk/>
            <pc:sldMk cId="1193573255" sldId="380"/>
            <ac:spMk id="2" creationId="{704A30C0-EC69-4843-A146-FBD2164F3426}"/>
          </ac:spMkLst>
        </pc:spChg>
        <pc:spChg chg="add del mod">
          <ac:chgData name="Sergey Parshin" userId="33371af5f60a0596" providerId="LiveId" clId="{E08EE994-2D3D-47DD-8958-AD8270275688}" dt="2019-09-24T16:16:32.991" v="13207" actId="478"/>
          <ac:spMkLst>
            <pc:docMk/>
            <pc:sldMk cId="1193573255" sldId="380"/>
            <ac:spMk id="4" creationId="{1D07925D-C0A5-47D2-BC2C-5C0BB458F73B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5" creationId="{9C09CCA2-6D5C-4254-96CE-2EDE137E7C68}"/>
          </ac:spMkLst>
        </pc:spChg>
        <pc:spChg chg="add mod">
          <ac:chgData name="Sergey Parshin" userId="33371af5f60a0596" providerId="LiveId" clId="{E08EE994-2D3D-47DD-8958-AD8270275688}" dt="2019-09-24T16:22:25.811" v="13732" actId="403"/>
          <ac:spMkLst>
            <pc:docMk/>
            <pc:sldMk cId="1193573255" sldId="380"/>
            <ac:spMk id="7" creationId="{54EB7EB4-0724-485A-8BF3-6681FC080780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9" creationId="{5BD49BD3-50F4-4FDB-9682-2BDDFAA667B0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0" creationId="{C6B8CA5E-A226-453A-961C-333663BDEFFF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1" creationId="{48728D0A-3196-4D17-B6FB-5532CCE2A6EF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2" creationId="{C9F05B3B-3795-484D-A960-8F4566F0DF25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3" creationId="{2924B0DE-E4ED-4183-A256-8EE803704536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4" creationId="{F9F8CEE2-888A-4AE5-B85A-5CB33835A585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5" creationId="{7E319C0D-5E86-4E41-A251-56BFD01CCAD4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6" creationId="{36897753-94C9-4F2A-B905-375479F2D518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7" creationId="{FA467B14-A7A1-437E-9F14-2151ADCA64F9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8" creationId="{177F2707-FEE1-4ACD-9CF2-8EF5C91022EB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9" creationId="{3D0A78D5-CDAE-4B2F-9B4B-5A423E4661E7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0" creationId="{323A354D-7598-496C-88D2-A58986EC1D30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1" creationId="{FEE17E4F-A092-49DF-9A1F-32C13AFD9E11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2" creationId="{C96C2D04-8ABF-40F1-B80E-2A51B0C08533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3" creationId="{8B30A144-3F64-48E7-AC08-BED0FAF86A92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4" creationId="{95892595-9205-4359-974E-33BA85B4902C}"/>
          </ac:spMkLst>
        </pc:spChg>
        <pc:graphicFrameChg chg="del">
          <ac:chgData name="Sergey Parshin" userId="33371af5f60a0596" providerId="LiveId" clId="{E08EE994-2D3D-47DD-8958-AD8270275688}" dt="2019-09-24T16:08:11.115" v="13180" actId="478"/>
          <ac:graphicFrameMkLst>
            <pc:docMk/>
            <pc:sldMk cId="1193573255" sldId="380"/>
            <ac:graphicFrameMk id="6" creationId="{5388AFDF-CEA4-466D-A823-D57FC87A44A0}"/>
          </ac:graphicFrameMkLst>
        </pc:graphicFrameChg>
        <pc:graphicFrameChg chg="mod modGraphic">
          <ac:chgData name="Sergey Parshin" userId="33371af5f60a0596" providerId="LiveId" clId="{E08EE994-2D3D-47DD-8958-AD8270275688}" dt="2019-09-24T16:30:30.630" v="13920" actId="207"/>
          <ac:graphicFrameMkLst>
            <pc:docMk/>
            <pc:sldMk cId="1193573255" sldId="380"/>
            <ac:graphicFrameMk id="8" creationId="{735359DE-DA2C-436C-A642-CFAF57CCC50F}"/>
          </ac:graphicFrameMkLst>
        </pc:graphicFrameChg>
        <pc:picChg chg="add del mod">
          <ac:chgData name="Sergey Parshin" userId="33371af5f60a0596" providerId="LiveId" clId="{E08EE994-2D3D-47DD-8958-AD8270275688}" dt="2019-09-24T16:21:58.009" v="13723" actId="478"/>
          <ac:picMkLst>
            <pc:docMk/>
            <pc:sldMk cId="1193573255" sldId="380"/>
            <ac:picMk id="3" creationId="{4B5E3C1D-4168-449A-9AC7-437D3FBA2590}"/>
          </ac:picMkLst>
        </pc:picChg>
      </pc:sldChg>
      <pc:sldChg chg="modSp add">
        <pc:chgData name="Sergey Parshin" userId="33371af5f60a0596" providerId="LiveId" clId="{E08EE994-2D3D-47DD-8958-AD8270275688}" dt="2019-09-24T16:26:22.800" v="13835" actId="207"/>
        <pc:sldMkLst>
          <pc:docMk/>
          <pc:sldMk cId="1377118648" sldId="381"/>
        </pc:sldMkLst>
        <pc:spChg chg="mod">
          <ac:chgData name="Sergey Parshin" userId="33371af5f60a0596" providerId="LiveId" clId="{E08EE994-2D3D-47DD-8958-AD8270275688}" dt="2019-09-24T16:23:45.221" v="13769" actId="20577"/>
          <ac:spMkLst>
            <pc:docMk/>
            <pc:sldMk cId="1377118648" sldId="381"/>
            <ac:spMk id="2" creationId="{704A30C0-EC69-4843-A146-FBD2164F3426}"/>
          </ac:spMkLst>
        </pc:spChg>
        <pc:spChg chg="mod">
          <ac:chgData name="Sergey Parshin" userId="33371af5f60a0596" providerId="LiveId" clId="{E08EE994-2D3D-47DD-8958-AD8270275688}" dt="2019-09-24T16:23:32.045" v="13766" actId="1076"/>
          <ac:spMkLst>
            <pc:docMk/>
            <pc:sldMk cId="1377118648" sldId="381"/>
            <ac:spMk id="7" creationId="{54EB7EB4-0724-485A-8BF3-6681FC080780}"/>
          </ac:spMkLst>
        </pc:spChg>
        <pc:graphicFrameChg chg="mod modGraphic">
          <ac:chgData name="Sergey Parshin" userId="33371af5f60a0596" providerId="LiveId" clId="{E08EE994-2D3D-47DD-8958-AD8270275688}" dt="2019-09-24T16:26:22.800" v="13835" actId="207"/>
          <ac:graphicFrameMkLst>
            <pc:docMk/>
            <pc:sldMk cId="1377118648" sldId="381"/>
            <ac:graphicFrameMk id="8" creationId="{735359DE-DA2C-436C-A642-CFAF57CCC50F}"/>
          </ac:graphicFrameMkLst>
        </pc:graphicFrameChg>
      </pc:sldChg>
      <pc:sldChg chg="modSp add">
        <pc:chgData name="Sergey Parshin" userId="33371af5f60a0596" providerId="LiveId" clId="{E08EE994-2D3D-47DD-8958-AD8270275688}" dt="2019-09-24T16:31:17.799" v="13952" actId="207"/>
        <pc:sldMkLst>
          <pc:docMk/>
          <pc:sldMk cId="3951384911" sldId="382"/>
        </pc:sldMkLst>
        <pc:spChg chg="mod">
          <ac:chgData name="Sergey Parshin" userId="33371af5f60a0596" providerId="LiveId" clId="{E08EE994-2D3D-47DD-8958-AD8270275688}" dt="2019-09-24T16:23:49.432" v="13771" actId="20577"/>
          <ac:spMkLst>
            <pc:docMk/>
            <pc:sldMk cId="3951384911" sldId="382"/>
            <ac:spMk id="2" creationId="{704A30C0-EC69-4843-A146-FBD2164F3426}"/>
          </ac:spMkLst>
        </pc:spChg>
        <pc:spChg chg="mod">
          <ac:chgData name="Sergey Parshin" userId="33371af5f60a0596" providerId="LiveId" clId="{E08EE994-2D3D-47DD-8958-AD8270275688}" dt="2019-09-24T16:24:23.781" v="13786" actId="20577"/>
          <ac:spMkLst>
            <pc:docMk/>
            <pc:sldMk cId="3951384911" sldId="382"/>
            <ac:spMk id="7" creationId="{54EB7EB4-0724-485A-8BF3-6681FC080780}"/>
          </ac:spMkLst>
        </pc:spChg>
        <pc:spChg chg="mod">
          <ac:chgData name="Sergey Parshin" userId="33371af5f60a0596" providerId="LiveId" clId="{E08EE994-2D3D-47DD-8958-AD8270275688}" dt="2019-09-24T16:23:56.695" v="13773" actId="20577"/>
          <ac:spMkLst>
            <pc:docMk/>
            <pc:sldMk cId="3951384911" sldId="382"/>
            <ac:spMk id="9" creationId="{5BD49BD3-50F4-4FDB-9682-2BDDFAA667B0}"/>
          </ac:spMkLst>
        </pc:spChg>
        <pc:spChg chg="mod">
          <ac:chgData name="Sergey Parshin" userId="33371af5f60a0596" providerId="LiveId" clId="{E08EE994-2D3D-47DD-8958-AD8270275688}" dt="2019-09-24T16:23:59.920" v="13775" actId="20577"/>
          <ac:spMkLst>
            <pc:docMk/>
            <pc:sldMk cId="3951384911" sldId="382"/>
            <ac:spMk id="13" creationId="{2924B0DE-E4ED-4183-A256-8EE803704536}"/>
          </ac:spMkLst>
        </pc:spChg>
        <pc:spChg chg="mod">
          <ac:chgData name="Sergey Parshin" userId="33371af5f60a0596" providerId="LiveId" clId="{E08EE994-2D3D-47DD-8958-AD8270275688}" dt="2019-09-24T16:24:01.766" v="13777" actId="20577"/>
          <ac:spMkLst>
            <pc:docMk/>
            <pc:sldMk cId="3951384911" sldId="382"/>
            <ac:spMk id="16" creationId="{36897753-94C9-4F2A-B905-375479F2D518}"/>
          </ac:spMkLst>
        </pc:spChg>
        <pc:spChg chg="mod">
          <ac:chgData name="Sergey Parshin" userId="33371af5f60a0596" providerId="LiveId" clId="{E08EE994-2D3D-47DD-8958-AD8270275688}" dt="2019-09-24T16:24:04.083" v="13779" actId="20577"/>
          <ac:spMkLst>
            <pc:docMk/>
            <pc:sldMk cId="3951384911" sldId="382"/>
            <ac:spMk id="22" creationId="{C96C2D04-8ABF-40F1-B80E-2A51B0C08533}"/>
          </ac:spMkLst>
        </pc:spChg>
        <pc:spChg chg="mod">
          <ac:chgData name="Sergey Parshin" userId="33371af5f60a0596" providerId="LiveId" clId="{E08EE994-2D3D-47DD-8958-AD8270275688}" dt="2019-09-24T16:24:09.492" v="13780" actId="14100"/>
          <ac:spMkLst>
            <pc:docMk/>
            <pc:sldMk cId="3951384911" sldId="382"/>
            <ac:spMk id="24" creationId="{95892595-9205-4359-974E-33BA85B4902C}"/>
          </ac:spMkLst>
        </pc:spChg>
        <pc:graphicFrameChg chg="modGraphic">
          <ac:chgData name="Sergey Parshin" userId="33371af5f60a0596" providerId="LiveId" clId="{E08EE994-2D3D-47DD-8958-AD8270275688}" dt="2019-09-24T16:31:17.799" v="13952" actId="207"/>
          <ac:graphicFrameMkLst>
            <pc:docMk/>
            <pc:sldMk cId="3951384911" sldId="382"/>
            <ac:graphicFrameMk id="8" creationId="{735359DE-DA2C-436C-A642-CFAF57CCC50F}"/>
          </ac:graphicFrameMkLst>
        </pc:graphicFrameChg>
      </pc:sldChg>
      <pc:sldChg chg="modSp add">
        <pc:chgData name="Sergey Parshin" userId="33371af5f60a0596" providerId="LiveId" clId="{E08EE994-2D3D-47DD-8958-AD8270275688}" dt="2019-09-24T16:32:11.461" v="13984" actId="207"/>
        <pc:sldMkLst>
          <pc:docMk/>
          <pc:sldMk cId="2851305429" sldId="383"/>
        </pc:sldMkLst>
        <pc:spChg chg="mod">
          <ac:chgData name="Sergey Parshin" userId="33371af5f60a0596" providerId="LiveId" clId="{E08EE994-2D3D-47DD-8958-AD8270275688}" dt="2019-09-24T16:24:38.766" v="13789" actId="20577"/>
          <ac:spMkLst>
            <pc:docMk/>
            <pc:sldMk cId="2851305429" sldId="383"/>
            <ac:spMk id="2" creationId="{704A30C0-EC69-4843-A146-FBD2164F3426}"/>
          </ac:spMkLst>
        </pc:spChg>
        <pc:spChg chg="mod">
          <ac:chgData name="Sergey Parshin" userId="33371af5f60a0596" providerId="LiveId" clId="{E08EE994-2D3D-47DD-8958-AD8270275688}" dt="2019-09-24T16:25:00.984" v="13801" actId="20577"/>
          <ac:spMkLst>
            <pc:docMk/>
            <pc:sldMk cId="2851305429" sldId="383"/>
            <ac:spMk id="7" creationId="{54EB7EB4-0724-485A-8BF3-6681FC080780}"/>
          </ac:spMkLst>
        </pc:spChg>
        <pc:spChg chg="mod">
          <ac:chgData name="Sergey Parshin" userId="33371af5f60a0596" providerId="LiveId" clId="{E08EE994-2D3D-47DD-8958-AD8270275688}" dt="2019-09-24T16:24:43.765" v="13791" actId="20577"/>
          <ac:spMkLst>
            <pc:docMk/>
            <pc:sldMk cId="2851305429" sldId="383"/>
            <ac:spMk id="10" creationId="{C6B8CA5E-A226-453A-961C-333663BDEFFF}"/>
          </ac:spMkLst>
        </pc:spChg>
        <pc:spChg chg="mod">
          <ac:chgData name="Sergey Parshin" userId="33371af5f60a0596" providerId="LiveId" clId="{E08EE994-2D3D-47DD-8958-AD8270275688}" dt="2019-09-24T16:24:46.583" v="13793" actId="20577"/>
          <ac:spMkLst>
            <pc:docMk/>
            <pc:sldMk cId="2851305429" sldId="383"/>
            <ac:spMk id="21" creationId="{FEE17E4F-A092-49DF-9A1F-32C13AFD9E11}"/>
          </ac:spMkLst>
        </pc:spChg>
        <pc:spChg chg="mod">
          <ac:chgData name="Sergey Parshin" userId="33371af5f60a0596" providerId="LiveId" clId="{E08EE994-2D3D-47DD-8958-AD8270275688}" dt="2019-09-24T16:24:54.522" v="13795" actId="14100"/>
          <ac:spMkLst>
            <pc:docMk/>
            <pc:sldMk cId="2851305429" sldId="383"/>
            <ac:spMk id="24" creationId="{95892595-9205-4359-974E-33BA85B4902C}"/>
          </ac:spMkLst>
        </pc:spChg>
        <pc:graphicFrameChg chg="modGraphic">
          <ac:chgData name="Sergey Parshin" userId="33371af5f60a0596" providerId="LiveId" clId="{E08EE994-2D3D-47DD-8958-AD8270275688}" dt="2019-09-24T16:32:11.461" v="13984" actId="207"/>
          <ac:graphicFrameMkLst>
            <pc:docMk/>
            <pc:sldMk cId="2851305429" sldId="383"/>
            <ac:graphicFrameMk id="8" creationId="{735359DE-DA2C-436C-A642-CFAF57CCC50F}"/>
          </ac:graphicFrameMkLst>
        </pc:graphicFrameChg>
      </pc:sldChg>
      <pc:sldChg chg="addSp delSp modSp add modAnim">
        <pc:chgData name="Sergey Parshin" userId="33371af5f60a0596" providerId="LiveId" clId="{E08EE994-2D3D-47DD-8958-AD8270275688}" dt="2019-09-24T23:21:49.825" v="14301"/>
        <pc:sldMkLst>
          <pc:docMk/>
          <pc:sldMk cId="2204123311" sldId="384"/>
        </pc:sldMkLst>
        <pc:spChg chg="mod">
          <ac:chgData name="Sergey Parshin" userId="33371af5f60a0596" providerId="LiveId" clId="{E08EE994-2D3D-47DD-8958-AD8270275688}" dt="2019-09-24T16:32:32.064" v="13994" actId="20577"/>
          <ac:spMkLst>
            <pc:docMk/>
            <pc:sldMk cId="2204123311" sldId="384"/>
            <ac:spMk id="2" creationId="{704A30C0-EC69-4843-A146-FBD2164F3426}"/>
          </ac:spMkLst>
        </pc:spChg>
        <pc:spChg chg="add del mod">
          <ac:chgData name="Sergey Parshin" userId="33371af5f60a0596" providerId="LiveId" clId="{E08EE994-2D3D-47DD-8958-AD8270275688}" dt="2019-09-24T23:17:26.529" v="14193" actId="478"/>
          <ac:spMkLst>
            <pc:docMk/>
            <pc:sldMk cId="2204123311" sldId="384"/>
            <ac:spMk id="4" creationId="{BF92D05D-0F42-4825-B441-26D62C76E305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5" creationId="{9C09CCA2-6D5C-4254-96CE-2EDE137E7C68}"/>
          </ac:spMkLst>
        </pc:spChg>
        <pc:spChg chg="mod">
          <ac:chgData name="Sergey Parshin" userId="33371af5f60a0596" providerId="LiveId" clId="{E08EE994-2D3D-47DD-8958-AD8270275688}" dt="2019-09-24T23:17:22.960" v="14192" actId="1076"/>
          <ac:spMkLst>
            <pc:docMk/>
            <pc:sldMk cId="2204123311" sldId="384"/>
            <ac:spMk id="7" creationId="{54EB7EB4-0724-485A-8BF3-6681FC080780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9" creationId="{5BD49BD3-50F4-4FDB-9682-2BDDFAA667B0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0" creationId="{C6B8CA5E-A226-453A-961C-333663BDEFFF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1" creationId="{48728D0A-3196-4D17-B6FB-5532CCE2A6EF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2" creationId="{C9F05B3B-3795-484D-A960-8F4566F0DF25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3" creationId="{2924B0DE-E4ED-4183-A256-8EE803704536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4" creationId="{F9F8CEE2-888A-4AE5-B85A-5CB33835A585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5" creationId="{7E319C0D-5E86-4E41-A251-56BFD01CCAD4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6" creationId="{36897753-94C9-4F2A-B905-375479F2D518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7" creationId="{FA467B14-A7A1-437E-9F14-2151ADCA64F9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8" creationId="{177F2707-FEE1-4ACD-9CF2-8EF5C91022EB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9" creationId="{3D0A78D5-CDAE-4B2F-9B4B-5A423E4661E7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0" creationId="{323A354D-7598-496C-88D2-A58986EC1D30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1" creationId="{FEE17E4F-A092-49DF-9A1F-32C13AFD9E11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2" creationId="{C96C2D04-8ABF-40F1-B80E-2A51B0C08533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3" creationId="{8B30A144-3F64-48E7-AC08-BED0FAF86A92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4" creationId="{95892595-9205-4359-974E-33BA85B4902C}"/>
          </ac:spMkLst>
        </pc:spChg>
        <pc:spChg chg="add mod">
          <ac:chgData name="Sergey Parshin" userId="33371af5f60a0596" providerId="LiveId" clId="{E08EE994-2D3D-47DD-8958-AD8270275688}" dt="2019-09-24T16:42:00.370" v="14175" actId="404"/>
          <ac:spMkLst>
            <pc:docMk/>
            <pc:sldMk cId="2204123311" sldId="384"/>
            <ac:spMk id="25" creationId="{0A34E877-2A3A-4535-A48C-8698D394F433}"/>
          </ac:spMkLst>
        </pc:spChg>
        <pc:spChg chg="add mod">
          <ac:chgData name="Sergey Parshin" userId="33371af5f60a0596" providerId="LiveId" clId="{E08EE994-2D3D-47DD-8958-AD8270275688}" dt="2019-09-24T16:42:00.370" v="14175" actId="404"/>
          <ac:spMkLst>
            <pc:docMk/>
            <pc:sldMk cId="2204123311" sldId="384"/>
            <ac:spMk id="26" creationId="{B1D2DE49-E891-4140-B5CE-03F7078165C6}"/>
          </ac:spMkLst>
        </pc:spChg>
        <pc:spChg chg="add mod">
          <ac:chgData name="Sergey Parshin" userId="33371af5f60a0596" providerId="LiveId" clId="{E08EE994-2D3D-47DD-8958-AD8270275688}" dt="2019-09-24T23:17:19.135" v="14191" actId="1076"/>
          <ac:spMkLst>
            <pc:docMk/>
            <pc:sldMk cId="2204123311" sldId="384"/>
            <ac:spMk id="27" creationId="{16B4D615-4B3B-4359-8C7B-C143D7DD2933}"/>
          </ac:spMkLst>
        </pc:spChg>
        <pc:spChg chg="add mod">
          <ac:chgData name="Sergey Parshin" userId="33371af5f60a0596" providerId="LiveId" clId="{E08EE994-2D3D-47DD-8958-AD8270275688}" dt="2019-09-24T23:21:47.798" v="14300" actId="1076"/>
          <ac:spMkLst>
            <pc:docMk/>
            <pc:sldMk cId="2204123311" sldId="384"/>
            <ac:spMk id="33" creationId="{3A912E62-6436-423F-B8CC-D7DC1CE2A4A4}"/>
          </ac:spMkLst>
        </pc:spChg>
        <pc:graphicFrameChg chg="del">
          <ac:chgData name="Sergey Parshin" userId="33371af5f60a0596" providerId="LiveId" clId="{E08EE994-2D3D-47DD-8958-AD8270275688}" dt="2019-09-24T16:32:36.679" v="13995" actId="478"/>
          <ac:graphicFrameMkLst>
            <pc:docMk/>
            <pc:sldMk cId="2204123311" sldId="384"/>
            <ac:graphicFrameMk id="8" creationId="{735359DE-DA2C-436C-A642-CFAF57CCC50F}"/>
          </ac:graphicFrameMkLst>
        </pc:graphicFrameChg>
        <pc:picChg chg="del">
          <ac:chgData name="Sergey Parshin" userId="33371af5f60a0596" providerId="LiveId" clId="{E08EE994-2D3D-47DD-8958-AD8270275688}" dt="2019-09-24T16:32:44.581" v="13996" actId="478"/>
          <ac:picMkLst>
            <pc:docMk/>
            <pc:sldMk cId="2204123311" sldId="384"/>
            <ac:picMk id="3" creationId="{4B5E3C1D-4168-449A-9AC7-437D3FBA2590}"/>
          </ac:picMkLst>
        </pc:picChg>
        <pc:picChg chg="add del mod">
          <ac:chgData name="Sergey Parshin" userId="33371af5f60a0596" providerId="LiveId" clId="{E08EE994-2D3D-47DD-8958-AD8270275688}" dt="2019-09-24T23:07:37.444" v="14182" actId="478"/>
          <ac:picMkLst>
            <pc:docMk/>
            <pc:sldMk cId="2204123311" sldId="384"/>
            <ac:picMk id="28" creationId="{6D0E7C77-2F0D-4B67-9F03-A791F3744A39}"/>
          </ac:picMkLst>
        </pc:picChg>
        <pc:picChg chg="add del mod">
          <ac:chgData name="Sergey Parshin" userId="33371af5f60a0596" providerId="LiveId" clId="{E08EE994-2D3D-47DD-8958-AD8270275688}" dt="2019-09-24T23:16:59.104" v="14186" actId="478"/>
          <ac:picMkLst>
            <pc:docMk/>
            <pc:sldMk cId="2204123311" sldId="384"/>
            <ac:picMk id="29" creationId="{77CD3832-B0AE-46D6-ACDD-BD04D4C42E12}"/>
          </ac:picMkLst>
        </pc:picChg>
        <pc:picChg chg="add mod">
          <ac:chgData name="Sergey Parshin" userId="33371af5f60a0596" providerId="LiveId" clId="{E08EE994-2D3D-47DD-8958-AD8270275688}" dt="2019-09-24T23:17:36.024" v="14196" actId="1076"/>
          <ac:picMkLst>
            <pc:docMk/>
            <pc:sldMk cId="2204123311" sldId="384"/>
            <ac:picMk id="30" creationId="{E3060019-925A-4117-AA65-FD2CDB7372FD}"/>
          </ac:picMkLst>
        </pc:picChg>
        <pc:picChg chg="add mod">
          <ac:chgData name="Sergey Parshin" userId="33371af5f60a0596" providerId="LiveId" clId="{E08EE994-2D3D-47DD-8958-AD8270275688}" dt="2019-09-24T23:19:44.615" v="14240" actId="1035"/>
          <ac:picMkLst>
            <pc:docMk/>
            <pc:sldMk cId="2204123311" sldId="384"/>
            <ac:picMk id="32" creationId="{B202767A-6F70-45C4-99F3-588D81E477B1}"/>
          </ac:picMkLst>
        </pc:picChg>
      </pc:sldChg>
      <pc:sldChg chg="addSp delSp modSp add modAnim">
        <pc:chgData name="Sergey Parshin" userId="33371af5f60a0596" providerId="LiveId" clId="{E08EE994-2D3D-47DD-8958-AD8270275688}" dt="2019-09-25T16:31:29.470" v="16499" actId="404"/>
        <pc:sldMkLst>
          <pc:docMk/>
          <pc:sldMk cId="646264647" sldId="385"/>
        </pc:sldMkLst>
        <pc:spChg chg="mod">
          <ac:chgData name="Sergey Parshin" userId="33371af5f60a0596" providerId="LiveId" clId="{E08EE994-2D3D-47DD-8958-AD8270275688}" dt="2019-09-25T16:31:19.918" v="16497" actId="404"/>
          <ac:spMkLst>
            <pc:docMk/>
            <pc:sldMk cId="646264647" sldId="385"/>
            <ac:spMk id="2" creationId="{51694AFC-DB1D-4D70-8807-4682FB2E32A1}"/>
          </ac:spMkLst>
        </pc:spChg>
        <pc:spChg chg="mod">
          <ac:chgData name="Sergey Parshin" userId="33371af5f60a0596" providerId="LiveId" clId="{E08EE994-2D3D-47DD-8958-AD8270275688}" dt="2019-09-25T16:30:16.229" v="16484" actId="20577"/>
          <ac:spMkLst>
            <pc:docMk/>
            <pc:sldMk cId="646264647" sldId="385"/>
            <ac:spMk id="3" creationId="{DB0B8A6A-379C-493C-B31F-AD32866FD91C}"/>
          </ac:spMkLst>
        </pc:spChg>
        <pc:spChg chg="add del mod">
          <ac:chgData name="Sergey Parshin" userId="33371af5f60a0596" providerId="LiveId" clId="{E08EE994-2D3D-47DD-8958-AD8270275688}" dt="2019-09-25T16:23:17.306" v="16098"/>
          <ac:spMkLst>
            <pc:docMk/>
            <pc:sldMk cId="646264647" sldId="385"/>
            <ac:spMk id="4" creationId="{59FD771B-6E82-4A43-8652-42C00E5033EB}"/>
          </ac:spMkLst>
        </pc:spChg>
        <pc:spChg chg="add mod">
          <ac:chgData name="Sergey Parshin" userId="33371af5f60a0596" providerId="LiveId" clId="{E08EE994-2D3D-47DD-8958-AD8270275688}" dt="2019-09-25T16:31:29.470" v="16499" actId="404"/>
          <ac:spMkLst>
            <pc:docMk/>
            <pc:sldMk cId="646264647" sldId="385"/>
            <ac:spMk id="5" creationId="{E0929B2E-1669-45F5-A0DA-F89D97A94392}"/>
          </ac:spMkLst>
        </pc:spChg>
      </pc:sldChg>
      <pc:sldChg chg="addSp delSp modSp add del">
        <pc:chgData name="Sergey Parshin" userId="33371af5f60a0596" providerId="LiveId" clId="{E08EE994-2D3D-47DD-8958-AD8270275688}" dt="2019-09-25T16:28:03.548" v="16348" actId="2696"/>
        <pc:sldMkLst>
          <pc:docMk/>
          <pc:sldMk cId="3993827487" sldId="386"/>
        </pc:sldMkLst>
        <pc:spChg chg="mod">
          <ac:chgData name="Sergey Parshin" userId="33371af5f60a0596" providerId="LiveId" clId="{E08EE994-2D3D-47DD-8958-AD8270275688}" dt="2019-09-25T16:19:29.605" v="15952" actId="27636"/>
          <ac:spMkLst>
            <pc:docMk/>
            <pc:sldMk cId="3993827487" sldId="386"/>
            <ac:spMk id="2" creationId="{51694AFC-DB1D-4D70-8807-4682FB2E32A1}"/>
          </ac:spMkLst>
        </pc:spChg>
        <pc:spChg chg="del mod">
          <ac:chgData name="Sergey Parshin" userId="33371af5f60a0596" providerId="LiveId" clId="{E08EE994-2D3D-47DD-8958-AD8270275688}" dt="2019-09-25T16:10:20.629" v="15870" actId="478"/>
          <ac:spMkLst>
            <pc:docMk/>
            <pc:sldMk cId="3993827487" sldId="386"/>
            <ac:spMk id="3" creationId="{DB0B8A6A-379C-493C-B31F-AD32866FD91C}"/>
          </ac:spMkLst>
        </pc:spChg>
        <pc:spChg chg="add del mod">
          <ac:chgData name="Sergey Parshin" userId="33371af5f60a0596" providerId="LiveId" clId="{E08EE994-2D3D-47DD-8958-AD8270275688}" dt="2019-09-25T16:10:23.517" v="15871" actId="478"/>
          <ac:spMkLst>
            <pc:docMk/>
            <pc:sldMk cId="3993827487" sldId="386"/>
            <ac:spMk id="5" creationId="{F2DFD6EB-5849-425E-B60A-D4801BD0E384}"/>
          </ac:spMkLst>
        </pc:spChg>
        <pc:spChg chg="add mod">
          <ac:chgData name="Sergey Parshin" userId="33371af5f60a0596" providerId="LiveId" clId="{E08EE994-2D3D-47DD-8958-AD8270275688}" dt="2019-09-25T16:26:35.969" v="16325" actId="403"/>
          <ac:spMkLst>
            <pc:docMk/>
            <pc:sldMk cId="3993827487" sldId="386"/>
            <ac:spMk id="7" creationId="{00127322-328E-4C8B-8F37-D00FB45A1A3E}"/>
          </ac:spMkLst>
        </pc:spChg>
        <pc:picChg chg="add mod">
          <ac:chgData name="Sergey Parshin" userId="33371af5f60a0596" providerId="LiveId" clId="{E08EE994-2D3D-47DD-8958-AD8270275688}" dt="2019-09-25T16:19:35.921" v="15984" actId="1035"/>
          <ac:picMkLst>
            <pc:docMk/>
            <pc:sldMk cId="3993827487" sldId="386"/>
            <ac:picMk id="6" creationId="{90402690-9F97-47D2-8B28-658267C44822}"/>
          </ac:picMkLst>
        </pc:picChg>
      </pc:sldChg>
      <pc:sldChg chg="modSp add modAnim">
        <pc:chgData name="Sergey Parshin" userId="33371af5f60a0596" providerId="LiveId" clId="{E08EE994-2D3D-47DD-8958-AD8270275688}" dt="2019-09-25T23:21:00.341" v="17578" actId="20577"/>
        <pc:sldMkLst>
          <pc:docMk/>
          <pc:sldMk cId="849743238" sldId="387"/>
        </pc:sldMkLst>
        <pc:spChg chg="mod">
          <ac:chgData name="Sergey Parshin" userId="33371af5f60a0596" providerId="LiveId" clId="{E08EE994-2D3D-47DD-8958-AD8270275688}" dt="2019-09-25T23:21:00.341" v="17578" actId="20577"/>
          <ac:spMkLst>
            <pc:docMk/>
            <pc:sldMk cId="849743238" sldId="387"/>
            <ac:spMk id="7" creationId="{00127322-328E-4C8B-8F37-D00FB45A1A3E}"/>
          </ac:spMkLst>
        </pc:spChg>
      </pc:sldChg>
      <pc:sldChg chg="addSp delSp modSp add delAnim modAnim">
        <pc:chgData name="Sergey Parshin" userId="33371af5f60a0596" providerId="LiveId" clId="{E08EE994-2D3D-47DD-8958-AD8270275688}" dt="2019-09-25T23:34:21.446" v="18020"/>
        <pc:sldMkLst>
          <pc:docMk/>
          <pc:sldMk cId="3082148193" sldId="388"/>
        </pc:sldMkLst>
        <pc:spChg chg="mod">
          <ac:chgData name="Sergey Parshin" userId="33371af5f60a0596" providerId="LiveId" clId="{E08EE994-2D3D-47DD-8958-AD8270275688}" dt="2019-09-25T16:33:02.366" v="16526" actId="14100"/>
          <ac:spMkLst>
            <pc:docMk/>
            <pc:sldMk cId="3082148193" sldId="388"/>
            <ac:spMk id="2" creationId="{51694AFC-DB1D-4D70-8807-4682FB2E32A1}"/>
          </ac:spMkLst>
        </pc:spChg>
        <pc:spChg chg="mod">
          <ac:chgData name="Sergey Parshin" userId="33371af5f60a0596" providerId="LiveId" clId="{E08EE994-2D3D-47DD-8958-AD8270275688}" dt="2019-09-25T23:33:30.996" v="18018" actId="404"/>
          <ac:spMkLst>
            <pc:docMk/>
            <pc:sldMk cId="3082148193" sldId="388"/>
            <ac:spMk id="3" creationId="{DB0B8A6A-379C-493C-B31F-AD32866FD91C}"/>
          </ac:spMkLst>
        </pc:spChg>
        <pc:spChg chg="del">
          <ac:chgData name="Sergey Parshin" userId="33371af5f60a0596" providerId="LiveId" clId="{E08EE994-2D3D-47DD-8958-AD8270275688}" dt="2019-09-25T16:32:50.156" v="16503" actId="478"/>
          <ac:spMkLst>
            <pc:docMk/>
            <pc:sldMk cId="3082148193" sldId="388"/>
            <ac:spMk id="5" creationId="{E0929B2E-1669-45F5-A0DA-F89D97A94392}"/>
          </ac:spMkLst>
        </pc:spChg>
        <pc:graphicFrameChg chg="add mod modGraphic">
          <ac:chgData name="Sergey Parshin" userId="33371af5f60a0596" providerId="LiveId" clId="{E08EE994-2D3D-47DD-8958-AD8270275688}" dt="2019-09-25T23:29:30.548" v="17681" actId="1076"/>
          <ac:graphicFrameMkLst>
            <pc:docMk/>
            <pc:sldMk cId="3082148193" sldId="388"/>
            <ac:graphicFrameMk id="4" creationId="{A85CBDEF-CB32-4D34-AD10-4371502A7768}"/>
          </ac:graphicFrameMkLst>
        </pc:graphicFrameChg>
        <pc:graphicFrameChg chg="add del">
          <ac:chgData name="Sergey Parshin" userId="33371af5f60a0596" providerId="LiveId" clId="{E08EE994-2D3D-47DD-8958-AD8270275688}" dt="2019-09-25T23:34:21.446" v="18020"/>
          <ac:graphicFrameMkLst>
            <pc:docMk/>
            <pc:sldMk cId="3082148193" sldId="388"/>
            <ac:graphicFrameMk id="7" creationId="{E993459B-E9EC-4CD2-930C-305A49C61347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5T23:42:06.918" v="18186" actId="207"/>
        <pc:sldMkLst>
          <pc:docMk/>
          <pc:sldMk cId="2745439529" sldId="389"/>
        </pc:sldMkLst>
        <pc:spChg chg="del mod">
          <ac:chgData name="Sergey Parshin" userId="33371af5f60a0596" providerId="LiveId" clId="{E08EE994-2D3D-47DD-8958-AD8270275688}" dt="2019-09-25T23:34:38.471" v="18024" actId="478"/>
          <ac:spMkLst>
            <pc:docMk/>
            <pc:sldMk cId="2745439529" sldId="389"/>
            <ac:spMk id="3" creationId="{DB0B8A6A-379C-493C-B31F-AD32866FD91C}"/>
          </ac:spMkLst>
        </pc:spChg>
        <pc:spChg chg="add del mod">
          <ac:chgData name="Sergey Parshin" userId="33371af5f60a0596" providerId="LiveId" clId="{E08EE994-2D3D-47DD-8958-AD8270275688}" dt="2019-09-25T23:34:41.850" v="18025" actId="478"/>
          <ac:spMkLst>
            <pc:docMk/>
            <pc:sldMk cId="2745439529" sldId="389"/>
            <ac:spMk id="6" creationId="{32048257-C02D-428F-871D-340C55B3387E}"/>
          </ac:spMkLst>
        </pc:spChg>
        <pc:graphicFrameChg chg="mod modGraphic">
          <ac:chgData name="Sergey Parshin" userId="33371af5f60a0596" providerId="LiveId" clId="{E08EE994-2D3D-47DD-8958-AD8270275688}" dt="2019-09-25T23:42:06.918" v="18186" actId="207"/>
          <ac:graphicFrameMkLst>
            <pc:docMk/>
            <pc:sldMk cId="2745439529" sldId="389"/>
            <ac:graphicFrameMk id="4" creationId="{A85CBDEF-CB32-4D34-AD10-4371502A7768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5T23:51:03.428" v="18194"/>
        <pc:sldMkLst>
          <pc:docMk/>
          <pc:sldMk cId="2196361648" sldId="390"/>
        </pc:sldMkLst>
        <pc:graphicFrameChg chg="del">
          <ac:chgData name="Sergey Parshin" userId="33371af5f60a0596" providerId="LiveId" clId="{E08EE994-2D3D-47DD-8958-AD8270275688}" dt="2019-09-25T23:42:45.969" v="18188" actId="478"/>
          <ac:graphicFrameMkLst>
            <pc:docMk/>
            <pc:sldMk cId="2196361648" sldId="390"/>
            <ac:graphicFrameMk id="4" creationId="{A85CBDEF-CB32-4D34-AD10-4371502A7768}"/>
          </ac:graphicFrameMkLst>
        </pc:graphicFrameChg>
        <pc:picChg chg="add del mod">
          <ac:chgData name="Sergey Parshin" userId="33371af5f60a0596" providerId="LiveId" clId="{E08EE994-2D3D-47DD-8958-AD8270275688}" dt="2019-09-25T23:51:03.194" v="18193" actId="478"/>
          <ac:picMkLst>
            <pc:docMk/>
            <pc:sldMk cId="2196361648" sldId="390"/>
            <ac:picMk id="3" creationId="{523664B7-05D9-48CC-94A3-88760F4DD7DC}"/>
          </ac:picMkLst>
        </pc:picChg>
        <pc:picChg chg="add">
          <ac:chgData name="Sergey Parshin" userId="33371af5f60a0596" providerId="LiveId" clId="{E08EE994-2D3D-47DD-8958-AD8270275688}" dt="2019-09-25T23:51:03.428" v="18194"/>
          <ac:picMkLst>
            <pc:docMk/>
            <pc:sldMk cId="2196361648" sldId="390"/>
            <ac:picMk id="5" creationId="{ACE98164-16DF-42FA-B7BC-9766227CD8E7}"/>
          </ac:picMkLst>
        </pc:picChg>
      </pc:sldChg>
      <pc:sldChg chg="delSp add">
        <pc:chgData name="Sergey Parshin" userId="33371af5f60a0596" providerId="LiveId" clId="{E08EE994-2D3D-47DD-8958-AD8270275688}" dt="2019-09-25T23:49:52.814" v="18192" actId="478"/>
        <pc:sldMkLst>
          <pc:docMk/>
          <pc:sldMk cId="3247764867" sldId="391"/>
        </pc:sldMkLst>
        <pc:graphicFrameChg chg="del">
          <ac:chgData name="Sergey Parshin" userId="33371af5f60a0596" providerId="LiveId" clId="{E08EE994-2D3D-47DD-8958-AD8270275688}" dt="2019-09-25T23:49:52.814" v="18192" actId="478"/>
          <ac:graphicFrameMkLst>
            <pc:docMk/>
            <pc:sldMk cId="3247764867" sldId="391"/>
            <ac:graphicFrameMk id="4" creationId="{A85CBDEF-CB32-4D34-AD10-4371502A7768}"/>
          </ac:graphicFrameMkLst>
        </pc:graphicFrameChg>
      </pc:sldChg>
    </pc:docChg>
  </pc:docChgLst>
  <pc:docChgLst>
    <pc:chgData name="Sergey Parshin" userId="33371af5f60a0596" providerId="LiveId" clId="{BC27A91D-0399-480D-9B40-E95ECA2FAB20}"/>
    <pc:docChg chg="undo custSel addSld delSld modSld sldOrd modMainMaster">
      <pc:chgData name="Sergey Parshin" userId="33371af5f60a0596" providerId="LiveId" clId="{BC27A91D-0399-480D-9B40-E95ECA2FAB20}" dt="2019-09-14T01:13:12.118" v="2891"/>
      <pc:docMkLst>
        <pc:docMk/>
      </pc:docMkLst>
      <pc:sldChg chg="setBg">
        <pc:chgData name="Sergey Parshin" userId="33371af5f60a0596" providerId="LiveId" clId="{BC27A91D-0399-480D-9B40-E95ECA2FAB20}" dt="2019-09-13T16:02:19.130" v="718"/>
        <pc:sldMkLst>
          <pc:docMk/>
          <pc:sldMk cId="3486854951" sldId="256"/>
        </pc:sldMkLst>
      </pc:sldChg>
      <pc:sldChg chg="modAnim">
        <pc:chgData name="Sergey Parshin" userId="33371af5f60a0596" providerId="LiveId" clId="{BC27A91D-0399-480D-9B40-E95ECA2FAB20}" dt="2019-09-14T01:08:54.822" v="2842"/>
        <pc:sldMkLst>
          <pc:docMk/>
          <pc:sldMk cId="2460296296" sldId="261"/>
        </pc:sldMkLst>
      </pc:sldChg>
      <pc:sldChg chg="setBg modAnim">
        <pc:chgData name="Sergey Parshin" userId="33371af5f60a0596" providerId="LiveId" clId="{BC27A91D-0399-480D-9B40-E95ECA2FAB20}" dt="2019-09-14T01:09:14.813" v="2844"/>
        <pc:sldMkLst>
          <pc:docMk/>
          <pc:sldMk cId="62926408" sldId="263"/>
        </pc:sldMkLst>
      </pc:sldChg>
      <pc:sldChg chg="setBg">
        <pc:chgData name="Sergey Parshin" userId="33371af5f60a0596" providerId="LiveId" clId="{BC27A91D-0399-480D-9B40-E95ECA2FAB20}" dt="2019-09-13T16:03:15.214" v="726"/>
        <pc:sldMkLst>
          <pc:docMk/>
          <pc:sldMk cId="2888649534" sldId="264"/>
        </pc:sldMkLst>
      </pc:sldChg>
      <pc:sldChg chg="addSp delSp modSp delAnim modAnim">
        <pc:chgData name="Sergey Parshin" userId="33371af5f60a0596" providerId="LiveId" clId="{BC27A91D-0399-480D-9B40-E95ECA2FAB20}" dt="2019-09-13T22:55:53.730" v="1475" actId="14100"/>
        <pc:sldMkLst>
          <pc:docMk/>
          <pc:sldMk cId="2826191338" sldId="265"/>
        </pc:sldMkLst>
        <pc:spChg chg="mod">
          <ac:chgData name="Sergey Parshin" userId="33371af5f60a0596" providerId="LiveId" clId="{BC27A91D-0399-480D-9B40-E95ECA2FAB20}" dt="2019-09-13T22:55:53.730" v="1475" actId="14100"/>
          <ac:spMkLst>
            <pc:docMk/>
            <pc:sldMk cId="2826191338" sldId="265"/>
            <ac:spMk id="2" creationId="{DC538E4C-2D04-4FF0-85FF-D95C1D86B4C1}"/>
          </ac:spMkLst>
        </pc:spChg>
        <pc:picChg chg="add mod modCrop">
          <ac:chgData name="Sergey Parshin" userId="33371af5f60a0596" providerId="LiveId" clId="{BC27A91D-0399-480D-9B40-E95ECA2FAB20}" dt="2019-09-13T15:38:28.123" v="99" actId="1076"/>
          <ac:picMkLst>
            <pc:docMk/>
            <pc:sldMk cId="2826191338" sldId="265"/>
            <ac:picMk id="3" creationId="{D62E8493-376E-4C03-8BAE-FDBC43D6964F}"/>
          </ac:picMkLst>
        </pc:picChg>
        <pc:picChg chg="del">
          <ac:chgData name="Sergey Parshin" userId="33371af5f60a0596" providerId="LiveId" clId="{BC27A91D-0399-480D-9B40-E95ECA2FAB20}" dt="2019-09-13T15:37:04.156" v="0" actId="478"/>
          <ac:picMkLst>
            <pc:docMk/>
            <pc:sldMk cId="2826191338" sldId="265"/>
            <ac:picMk id="5" creationId="{840B81FC-2DE5-4393-9C33-5327669E7BAC}"/>
          </ac:picMkLst>
        </pc:picChg>
      </pc:sldChg>
      <pc:sldChg chg="addSp delSp modSp delAnim modAnim">
        <pc:chgData name="Sergey Parshin" userId="33371af5f60a0596" providerId="LiveId" clId="{BC27A91D-0399-480D-9B40-E95ECA2FAB20}" dt="2019-09-13T22:56:02.602" v="1492" actId="14100"/>
        <pc:sldMkLst>
          <pc:docMk/>
          <pc:sldMk cId="2373185344" sldId="267"/>
        </pc:sldMkLst>
        <pc:spChg chg="mod">
          <ac:chgData name="Sergey Parshin" userId="33371af5f60a0596" providerId="LiveId" clId="{BC27A91D-0399-480D-9B40-E95ECA2FAB20}" dt="2019-09-13T22:56:02.602" v="1492" actId="14100"/>
          <ac:spMkLst>
            <pc:docMk/>
            <pc:sldMk cId="2373185344" sldId="267"/>
            <ac:spMk id="2" creationId="{E57EA2F2-C127-47EF-BDEE-68E511750487}"/>
          </ac:spMkLst>
        </pc:spChg>
        <pc:picChg chg="add del mod modCrop">
          <ac:chgData name="Sergey Parshin" userId="33371af5f60a0596" providerId="LiveId" clId="{BC27A91D-0399-480D-9B40-E95ECA2FAB20}" dt="2019-09-13T15:48:35.298" v="156" actId="478"/>
          <ac:picMkLst>
            <pc:docMk/>
            <pc:sldMk cId="2373185344" sldId="267"/>
            <ac:picMk id="3" creationId="{05A65069-E768-452A-A580-56EDE51CA775}"/>
          </ac:picMkLst>
        </pc:picChg>
        <pc:picChg chg="del">
          <ac:chgData name="Sergey Parshin" userId="33371af5f60a0596" providerId="LiveId" clId="{BC27A91D-0399-480D-9B40-E95ECA2FAB20}" dt="2019-09-13T15:47:27.197" v="103" actId="478"/>
          <ac:picMkLst>
            <pc:docMk/>
            <pc:sldMk cId="2373185344" sldId="267"/>
            <ac:picMk id="4" creationId="{7D7CCBAB-D33D-4FFF-8FEF-16E4CCACE710}"/>
          </ac:picMkLst>
        </pc:picChg>
        <pc:picChg chg="add del mod">
          <ac:chgData name="Sergey Parshin" userId="33371af5f60a0596" providerId="LiveId" clId="{BC27A91D-0399-480D-9B40-E95ECA2FAB20}" dt="2019-09-13T15:48:48.387" v="158" actId="478"/>
          <ac:picMkLst>
            <pc:docMk/>
            <pc:sldMk cId="2373185344" sldId="267"/>
            <ac:picMk id="5" creationId="{B425E4FE-2F24-49AA-BEC6-90B1EC5B5B1A}"/>
          </ac:picMkLst>
        </pc:picChg>
        <pc:picChg chg="add del mod modCrop">
          <ac:chgData name="Sergey Parshin" userId="33371af5f60a0596" providerId="LiveId" clId="{BC27A91D-0399-480D-9B40-E95ECA2FAB20}" dt="2019-09-13T15:51:42.938" v="258" actId="478"/>
          <ac:picMkLst>
            <pc:docMk/>
            <pc:sldMk cId="2373185344" sldId="267"/>
            <ac:picMk id="6" creationId="{6D9C6C93-A5EF-4940-AAEA-46EE81A2DAF7}"/>
          </ac:picMkLst>
        </pc:picChg>
        <pc:picChg chg="add mod modCrop">
          <ac:chgData name="Sergey Parshin" userId="33371af5f60a0596" providerId="LiveId" clId="{BC27A91D-0399-480D-9B40-E95ECA2FAB20}" dt="2019-09-13T15:52:20.701" v="348" actId="1076"/>
          <ac:picMkLst>
            <pc:docMk/>
            <pc:sldMk cId="2373185344" sldId="267"/>
            <ac:picMk id="7" creationId="{0AAED952-0AD3-43A5-B696-939762F9E9F3}"/>
          </ac:picMkLst>
        </pc:picChg>
      </pc:sldChg>
      <pc:sldChg chg="addSp modSp">
        <pc:chgData name="Sergey Parshin" userId="33371af5f60a0596" providerId="LiveId" clId="{BC27A91D-0399-480D-9B40-E95ECA2FAB20}" dt="2019-09-14T00:35:28.409" v="2443" actId="688"/>
        <pc:sldMkLst>
          <pc:docMk/>
          <pc:sldMk cId="3943802771" sldId="268"/>
        </pc:sldMkLst>
        <pc:spChg chg="mod ord">
          <ac:chgData name="Sergey Parshin" userId="33371af5f60a0596" providerId="LiveId" clId="{BC27A91D-0399-480D-9B40-E95ECA2FAB20}" dt="2019-09-14T00:34:40.674" v="2424" actId="14100"/>
          <ac:spMkLst>
            <pc:docMk/>
            <pc:sldMk cId="3943802771" sldId="268"/>
            <ac:spMk id="6" creationId="{1D456446-F9D5-455E-BC8D-0FD348B367F1}"/>
          </ac:spMkLst>
        </pc:spChg>
        <pc:spChg chg="mod">
          <ac:chgData name="Sergey Parshin" userId="33371af5f60a0596" providerId="LiveId" clId="{BC27A91D-0399-480D-9B40-E95ECA2FAB20}" dt="2019-09-14T00:28:44.433" v="2171" actId="207"/>
          <ac:spMkLst>
            <pc:docMk/>
            <pc:sldMk cId="3943802771" sldId="268"/>
            <ac:spMk id="7" creationId="{71244848-CFE9-4998-B4BD-B4EE8DF214FB}"/>
          </ac:spMkLst>
        </pc:spChg>
        <pc:spChg chg="add mod ord">
          <ac:chgData name="Sergey Parshin" userId="33371af5f60a0596" providerId="LiveId" clId="{BC27A91D-0399-480D-9B40-E95ECA2FAB20}" dt="2019-09-14T00:35:28.409" v="2443" actId="688"/>
          <ac:spMkLst>
            <pc:docMk/>
            <pc:sldMk cId="3943802771" sldId="268"/>
            <ac:spMk id="8" creationId="{A672A5A3-EE9A-429F-9431-537995091254}"/>
          </ac:spMkLst>
        </pc:spChg>
        <pc:spChg chg="mod">
          <ac:chgData name="Sergey Parshin" userId="33371af5f60a0596" providerId="LiveId" clId="{BC27A91D-0399-480D-9B40-E95ECA2FAB20}" dt="2019-09-14T00:29:12.980" v="2319" actId="1036"/>
          <ac:spMkLst>
            <pc:docMk/>
            <pc:sldMk cId="3943802771" sldId="268"/>
            <ac:spMk id="9" creationId="{38398185-420B-488E-81C0-D80676A738C9}"/>
          </ac:spMkLst>
        </pc:spChg>
        <pc:spChg chg="mod">
          <ac:chgData name="Sergey Parshin" userId="33371af5f60a0596" providerId="LiveId" clId="{BC27A91D-0399-480D-9B40-E95ECA2FAB20}" dt="2019-09-14T00:28:22.972" v="2170" actId="1036"/>
          <ac:spMkLst>
            <pc:docMk/>
            <pc:sldMk cId="3943802771" sldId="268"/>
            <ac:spMk id="10" creationId="{C15F52B8-91B9-4DA3-A9AF-B8714D3575BA}"/>
          </ac:spMkLst>
        </pc:spChg>
        <pc:spChg chg="mod">
          <ac:chgData name="Sergey Parshin" userId="33371af5f60a0596" providerId="LiveId" clId="{BC27A91D-0399-480D-9B40-E95ECA2FAB20}" dt="2019-09-14T00:32:35.539" v="2406" actId="1037"/>
          <ac:spMkLst>
            <pc:docMk/>
            <pc:sldMk cId="3943802771" sldId="268"/>
            <ac:spMk id="11" creationId="{AA07D4B9-FE28-43E1-BFE7-C298F9C9A3E9}"/>
          </ac:spMkLst>
        </pc:spChg>
        <pc:picChg chg="mod ord">
          <ac:chgData name="Sergey Parshin" userId="33371af5f60a0596" providerId="LiveId" clId="{BC27A91D-0399-480D-9B40-E95ECA2FAB20}" dt="2019-09-14T00:31:16.059" v="2373" actId="166"/>
          <ac:picMkLst>
            <pc:docMk/>
            <pc:sldMk cId="3943802771" sldId="268"/>
            <ac:picMk id="4" creationId="{07973EB6-2B8D-480C-8E30-DBCD5D46F706}"/>
          </ac:picMkLst>
        </pc:picChg>
      </pc:sldChg>
      <pc:sldChg chg="modAnim">
        <pc:chgData name="Sergey Parshin" userId="33371af5f60a0596" providerId="LiveId" clId="{BC27A91D-0399-480D-9B40-E95ECA2FAB20}" dt="2019-09-14T01:08:42.784" v="2839"/>
        <pc:sldMkLst>
          <pc:docMk/>
          <pc:sldMk cId="4212278547" sldId="269"/>
        </pc:sldMkLst>
      </pc:sldChg>
      <pc:sldChg chg="modAnim">
        <pc:chgData name="Sergey Parshin" userId="33371af5f60a0596" providerId="LiveId" clId="{BC27A91D-0399-480D-9B40-E95ECA2FAB20}" dt="2019-09-14T01:09:38.870" v="2848"/>
        <pc:sldMkLst>
          <pc:docMk/>
          <pc:sldMk cId="2599765062" sldId="271"/>
        </pc:sldMkLst>
      </pc:sldChg>
      <pc:sldChg chg="setBg">
        <pc:chgData name="Sergey Parshin" userId="33371af5f60a0596" providerId="LiveId" clId="{BC27A91D-0399-480D-9B40-E95ECA2FAB20}" dt="2019-09-13T16:03:12.344" v="725"/>
        <pc:sldMkLst>
          <pc:docMk/>
          <pc:sldMk cId="279288363" sldId="273"/>
        </pc:sldMkLst>
      </pc:sldChg>
      <pc:sldChg chg="setBg">
        <pc:chgData name="Sergey Parshin" userId="33371af5f60a0596" providerId="LiveId" clId="{BC27A91D-0399-480D-9B40-E95ECA2FAB20}" dt="2019-09-13T16:03:10.226" v="724"/>
        <pc:sldMkLst>
          <pc:docMk/>
          <pc:sldMk cId="3206661274" sldId="274"/>
        </pc:sldMkLst>
      </pc:sldChg>
      <pc:sldChg chg="modSp add modAnim">
        <pc:chgData name="Sergey Parshin" userId="33371af5f60a0596" providerId="LiveId" clId="{BC27A91D-0399-480D-9B40-E95ECA2FAB20}" dt="2019-09-14T00:45:39.224" v="2620"/>
        <pc:sldMkLst>
          <pc:docMk/>
          <pc:sldMk cId="3850056944" sldId="275"/>
        </pc:sldMkLst>
        <pc:spChg chg="mod">
          <ac:chgData name="Sergey Parshin" userId="33371af5f60a0596" providerId="LiveId" clId="{BC27A91D-0399-480D-9B40-E95ECA2FAB20}" dt="2019-09-13T15:55:05.995" v="404" actId="20577"/>
          <ac:spMkLst>
            <pc:docMk/>
            <pc:sldMk cId="3850056944" sldId="275"/>
            <ac:spMk id="2" creationId="{1280B598-A862-4FF3-A8B9-E4657D4DF40C}"/>
          </ac:spMkLst>
        </pc:spChg>
        <pc:spChg chg="mod">
          <ac:chgData name="Sergey Parshin" userId="33371af5f60a0596" providerId="LiveId" clId="{BC27A91D-0399-480D-9B40-E95ECA2FAB20}" dt="2019-09-13T15:58:38.352" v="585" actId="20577"/>
          <ac:spMkLst>
            <pc:docMk/>
            <pc:sldMk cId="3850056944" sldId="275"/>
            <ac:spMk id="3" creationId="{967F34D4-53CC-4AAE-A9FE-8DEE6CC39F1E}"/>
          </ac:spMkLst>
        </pc:spChg>
      </pc:sldChg>
      <pc:sldChg chg="addSp delSp modSp add del">
        <pc:chgData name="Sergey Parshin" userId="33371af5f60a0596" providerId="LiveId" clId="{BC27A91D-0399-480D-9B40-E95ECA2FAB20}" dt="2019-09-13T16:00:28.218" v="591"/>
        <pc:sldMkLst>
          <pc:docMk/>
          <pc:sldMk cId="52235986" sldId="276"/>
        </pc:sldMkLst>
        <pc:picChg chg="add del mod">
          <ac:chgData name="Sergey Parshin" userId="33371af5f60a0596" providerId="LiveId" clId="{BC27A91D-0399-480D-9B40-E95ECA2FAB20}" dt="2019-09-13T16:00:27.624" v="590"/>
          <ac:picMkLst>
            <pc:docMk/>
            <pc:sldMk cId="52235986" sldId="276"/>
            <ac:picMk id="3" creationId="{B8BBA6EE-BEF1-4404-A88F-DA8526FA9163}"/>
          </ac:picMkLst>
        </pc:picChg>
      </pc:sldChg>
      <pc:sldChg chg="add del">
        <pc:chgData name="Sergey Parshin" userId="33371af5f60a0596" providerId="LiveId" clId="{BC27A91D-0399-480D-9B40-E95ECA2FAB20}" dt="2019-09-13T16:00:36.883" v="593" actId="2696"/>
        <pc:sldMkLst>
          <pc:docMk/>
          <pc:sldMk cId="1256191910" sldId="276"/>
        </pc:sldMkLst>
      </pc:sldChg>
      <pc:sldChg chg="addSp delSp modSp add setBg">
        <pc:chgData name="Sergey Parshin" userId="33371af5f60a0596" providerId="LiveId" clId="{BC27A91D-0399-480D-9B40-E95ECA2FAB20}" dt="2019-09-13T16:02:52.634" v="722"/>
        <pc:sldMkLst>
          <pc:docMk/>
          <pc:sldMk cId="4070698126" sldId="276"/>
        </pc:sldMkLst>
        <pc:spChg chg="mod">
          <ac:chgData name="Sergey Parshin" userId="33371af5f60a0596" providerId="LiveId" clId="{BC27A91D-0399-480D-9B40-E95ECA2FAB20}" dt="2019-09-13T16:01:02.177" v="614" actId="1076"/>
          <ac:spMkLst>
            <pc:docMk/>
            <pc:sldMk cId="4070698126" sldId="276"/>
            <ac:spMk id="2" creationId="{D1B6F27B-AFC5-46EC-9713-4DE5D8CB851E}"/>
          </ac:spMkLst>
        </pc:spChg>
        <pc:spChg chg="add mod">
          <ac:chgData name="Sergey Parshin" userId="33371af5f60a0596" providerId="LiveId" clId="{BC27A91D-0399-480D-9B40-E95ECA2FAB20}" dt="2019-09-13T16:01:24.190" v="618" actId="1076"/>
          <ac:spMkLst>
            <pc:docMk/>
            <pc:sldMk cId="4070698126" sldId="276"/>
            <ac:spMk id="7" creationId="{9F2FE742-67B6-41A7-9FEE-5ACFCCB6D129}"/>
          </ac:spMkLst>
        </pc:spChg>
        <pc:picChg chg="add mod">
          <ac:chgData name="Sergey Parshin" userId="33371af5f60a0596" providerId="LiveId" clId="{BC27A91D-0399-480D-9B40-E95ECA2FAB20}" dt="2019-09-13T16:00:55.919" v="613" actId="1076"/>
          <ac:picMkLst>
            <pc:docMk/>
            <pc:sldMk cId="4070698126" sldId="276"/>
            <ac:picMk id="4" creationId="{3034F37F-A60A-4251-A43F-7714946083A0}"/>
          </ac:picMkLst>
        </pc:picChg>
        <pc:picChg chg="add del mod">
          <ac:chgData name="Sergey Parshin" userId="33371af5f60a0596" providerId="LiveId" clId="{BC27A91D-0399-480D-9B40-E95ECA2FAB20}" dt="2019-09-13T16:01:14.738" v="616"/>
          <ac:picMkLst>
            <pc:docMk/>
            <pc:sldMk cId="4070698126" sldId="276"/>
            <ac:picMk id="6" creationId="{084A17BC-2B8F-484F-95B3-04F9186B6095}"/>
          </ac:picMkLst>
        </pc:picChg>
      </pc:sldChg>
      <pc:sldChg chg="addSp delSp modSp add setBg modAnim">
        <pc:chgData name="Sergey Parshin" userId="33371af5f60a0596" providerId="LiveId" clId="{BC27A91D-0399-480D-9B40-E95ECA2FAB20}" dt="2019-09-14T00:46:03.610" v="2624"/>
        <pc:sldMkLst>
          <pc:docMk/>
          <pc:sldMk cId="1048435534" sldId="277"/>
        </pc:sldMkLst>
        <pc:spChg chg="mod">
          <ac:chgData name="Sergey Parshin" userId="33371af5f60a0596" providerId="LiveId" clId="{BC27A91D-0399-480D-9B40-E95ECA2FAB20}" dt="2019-09-13T16:01:52.059" v="658" actId="20577"/>
          <ac:spMkLst>
            <pc:docMk/>
            <pc:sldMk cId="1048435534" sldId="277"/>
            <ac:spMk id="2" creationId="{D1B6F27B-AFC5-46EC-9713-4DE5D8CB851E}"/>
          </ac:spMkLst>
        </pc:spChg>
        <pc:spChg chg="add mod">
          <ac:chgData name="Sergey Parshin" userId="33371af5f60a0596" providerId="LiveId" clId="{BC27A91D-0399-480D-9B40-E95ECA2FAB20}" dt="2019-09-13T16:07:53.191" v="817" actId="20577"/>
          <ac:spMkLst>
            <pc:docMk/>
            <pc:sldMk cId="1048435534" sldId="277"/>
            <ac:spMk id="3" creationId="{68D3F2B9-C5F7-467D-8293-D569BF277823}"/>
          </ac:spMkLst>
        </pc:spChg>
        <pc:spChg chg="mod">
          <ac:chgData name="Sergey Parshin" userId="33371af5f60a0596" providerId="LiveId" clId="{BC27A91D-0399-480D-9B40-E95ECA2FAB20}" dt="2019-09-14T00:45:55.909" v="2623" actId="1076"/>
          <ac:spMkLst>
            <pc:docMk/>
            <pc:sldMk cId="1048435534" sldId="277"/>
            <ac:spMk id="7" creationId="{9F2FE742-67B6-41A7-9FEE-5ACFCCB6D129}"/>
          </ac:spMkLst>
        </pc:spChg>
        <pc:spChg chg="add mod">
          <ac:chgData name="Sergey Parshin" userId="33371af5f60a0596" providerId="LiveId" clId="{BC27A91D-0399-480D-9B40-E95ECA2FAB20}" dt="2019-09-13T16:04:49.072" v="752" actId="20577"/>
          <ac:spMkLst>
            <pc:docMk/>
            <pc:sldMk cId="1048435534" sldId="277"/>
            <ac:spMk id="8" creationId="{1915BBED-2C0E-4778-84CD-0813F008A9DD}"/>
          </ac:spMkLst>
        </pc:spChg>
        <pc:spChg chg="add mod">
          <ac:chgData name="Sergey Parshin" userId="33371af5f60a0596" providerId="LiveId" clId="{BC27A91D-0399-480D-9B40-E95ECA2FAB20}" dt="2019-09-13T16:08:05.807" v="819" actId="1076"/>
          <ac:spMkLst>
            <pc:docMk/>
            <pc:sldMk cId="1048435534" sldId="277"/>
            <ac:spMk id="33" creationId="{21DCBF3E-4F8A-4635-90A5-E1338AC32901}"/>
          </ac:spMkLst>
        </pc:spChg>
        <pc:spChg chg="add mod">
          <ac:chgData name="Sergey Parshin" userId="33371af5f60a0596" providerId="LiveId" clId="{BC27A91D-0399-480D-9B40-E95ECA2FAB20}" dt="2019-09-13T16:08:11.816" v="821" actId="1076"/>
          <ac:spMkLst>
            <pc:docMk/>
            <pc:sldMk cId="1048435534" sldId="277"/>
            <ac:spMk id="34" creationId="{2B7C55D8-3E78-4BBD-ACB2-54D399C63819}"/>
          </ac:spMkLst>
        </pc:spChg>
        <pc:spChg chg="add mod">
          <ac:chgData name="Sergey Parshin" userId="33371af5f60a0596" providerId="LiveId" clId="{BC27A91D-0399-480D-9B40-E95ECA2FAB20}" dt="2019-09-13T16:08:24.250" v="825" actId="1076"/>
          <ac:spMkLst>
            <pc:docMk/>
            <pc:sldMk cId="1048435534" sldId="277"/>
            <ac:spMk id="35" creationId="{6D85EE45-5713-46EA-A9AF-AFEB0579DD3C}"/>
          </ac:spMkLst>
        </pc:spChg>
        <pc:spChg chg="add mod">
          <ac:chgData name="Sergey Parshin" userId="33371af5f60a0596" providerId="LiveId" clId="{BC27A91D-0399-480D-9B40-E95ECA2FAB20}" dt="2019-09-13T16:08:32.450" v="827" actId="1076"/>
          <ac:spMkLst>
            <pc:docMk/>
            <pc:sldMk cId="1048435534" sldId="277"/>
            <ac:spMk id="36" creationId="{14205371-7881-4096-ADD0-485C9E28C0CD}"/>
          </ac:spMkLst>
        </pc:spChg>
        <pc:spChg chg="add mod">
          <ac:chgData name="Sergey Parshin" userId="33371af5f60a0596" providerId="LiveId" clId="{BC27A91D-0399-480D-9B40-E95ECA2FAB20}" dt="2019-09-13T16:28:13.252" v="850" actId="1076"/>
          <ac:spMkLst>
            <pc:docMk/>
            <pc:sldMk cId="1048435534" sldId="277"/>
            <ac:spMk id="37" creationId="{35B0C45C-BC70-4185-B158-1A31D0518745}"/>
          </ac:spMkLst>
        </pc:spChg>
        <pc:spChg chg="add mod">
          <ac:chgData name="Sergey Parshin" userId="33371af5f60a0596" providerId="LiveId" clId="{BC27A91D-0399-480D-9B40-E95ECA2FAB20}" dt="2019-09-13T16:28:21.235" v="852" actId="1076"/>
          <ac:spMkLst>
            <pc:docMk/>
            <pc:sldMk cId="1048435534" sldId="277"/>
            <ac:spMk id="38" creationId="{3160C68B-8760-40D4-AEA5-4167BDF9A781}"/>
          </ac:spMkLst>
        </pc:spChg>
        <pc:picChg chg="mod">
          <ac:chgData name="Sergey Parshin" userId="33371af5f60a0596" providerId="LiveId" clId="{BC27A91D-0399-480D-9B40-E95ECA2FAB20}" dt="2019-09-13T16:28:07.111" v="849" actId="1076"/>
          <ac:picMkLst>
            <pc:docMk/>
            <pc:sldMk cId="1048435534" sldId="277"/>
            <ac:picMk id="4" creationId="{3034F37F-A60A-4251-A43F-7714946083A0}"/>
          </ac:picMkLst>
        </pc:picChg>
        <pc:picChg chg="add del mod">
          <ac:chgData name="Sergey Parshin" userId="33371af5f60a0596" providerId="LiveId" clId="{BC27A91D-0399-480D-9B40-E95ECA2FAB20}" dt="2019-09-13T16:03:43.773" v="730" actId="478"/>
          <ac:picMkLst>
            <pc:docMk/>
            <pc:sldMk cId="1048435534" sldId="277"/>
            <ac:picMk id="5" creationId="{4E4A58C8-A443-4FF0-A88F-07843BE23740}"/>
          </ac:picMkLst>
        </pc:picChg>
        <pc:picChg chg="add mod">
          <ac:chgData name="Sergey Parshin" userId="33371af5f60a0596" providerId="LiveId" clId="{BC27A91D-0399-480D-9B40-E95ECA2FAB20}" dt="2019-09-13T16:08:38.057" v="829" actId="1076"/>
          <ac:picMkLst>
            <pc:docMk/>
            <pc:sldMk cId="1048435534" sldId="277"/>
            <ac:picMk id="6" creationId="{7FD8F3FF-0F79-476A-9474-5164A6D02314}"/>
          </ac:picMkLst>
        </pc:picChg>
        <pc:cxnChg chg="add mod">
          <ac:chgData name="Sergey Parshin" userId="33371af5f60a0596" providerId="LiveId" clId="{BC27A91D-0399-480D-9B40-E95ECA2FAB20}" dt="2019-09-13T22:32:04.540" v="1092" actId="1076"/>
          <ac:cxnSpMkLst>
            <pc:docMk/>
            <pc:sldMk cId="1048435534" sldId="277"/>
            <ac:cxnSpMk id="10" creationId="{EF965651-3F33-4D0F-95D4-5C01920F54DE}"/>
          </ac:cxnSpMkLst>
        </pc:cxnChg>
        <pc:cxnChg chg="add mod">
          <ac:chgData name="Sergey Parshin" userId="33371af5f60a0596" providerId="LiveId" clId="{BC27A91D-0399-480D-9B40-E95ECA2FAB20}" dt="2019-09-13T22:32:02.844" v="1091" actId="1076"/>
          <ac:cxnSpMkLst>
            <pc:docMk/>
            <pc:sldMk cId="1048435534" sldId="277"/>
            <ac:cxnSpMk id="13" creationId="{96A52E01-62E3-4AF1-B006-0013F75D17E2}"/>
          </ac:cxnSpMkLst>
        </pc:cxnChg>
        <pc:cxnChg chg="add mod">
          <ac:chgData name="Sergey Parshin" userId="33371af5f60a0596" providerId="LiveId" clId="{BC27A91D-0399-480D-9B40-E95ECA2FAB20}" dt="2019-09-13T16:05:54.539" v="789" actId="1076"/>
          <ac:cxnSpMkLst>
            <pc:docMk/>
            <pc:sldMk cId="1048435534" sldId="277"/>
            <ac:cxnSpMk id="16" creationId="{19A355BB-71B1-4B96-94E0-1805780661A7}"/>
          </ac:cxnSpMkLst>
        </pc:cxnChg>
        <pc:cxnChg chg="add mod">
          <ac:chgData name="Sergey Parshin" userId="33371af5f60a0596" providerId="LiveId" clId="{BC27A91D-0399-480D-9B40-E95ECA2FAB20}" dt="2019-09-13T16:05:54.539" v="789" actId="1076"/>
          <ac:cxnSpMkLst>
            <pc:docMk/>
            <pc:sldMk cId="1048435534" sldId="277"/>
            <ac:cxnSpMk id="17" creationId="{E9A8B495-85CB-4E86-9078-BCB4395CB060}"/>
          </ac:cxnSpMkLst>
        </pc:cxnChg>
        <pc:cxnChg chg="add mod">
          <ac:chgData name="Sergey Parshin" userId="33371af5f60a0596" providerId="LiveId" clId="{BC27A91D-0399-480D-9B40-E95ECA2FAB20}" dt="2019-09-13T16:09:26.291" v="842" actId="692"/>
          <ac:cxnSpMkLst>
            <pc:docMk/>
            <pc:sldMk cId="1048435534" sldId="277"/>
            <ac:cxnSpMk id="18" creationId="{4A24340F-41B1-4A63-AF4B-18BD7AB82CFB}"/>
          </ac:cxnSpMkLst>
        </pc:cxnChg>
        <pc:cxnChg chg="add mod">
          <ac:chgData name="Sergey Parshin" userId="33371af5f60a0596" providerId="LiveId" clId="{BC27A91D-0399-480D-9B40-E95ECA2FAB20}" dt="2019-09-13T16:09:34.272" v="845" actId="692"/>
          <ac:cxnSpMkLst>
            <pc:docMk/>
            <pc:sldMk cId="1048435534" sldId="277"/>
            <ac:cxnSpMk id="22" creationId="{F47137AD-413A-4597-AD44-9A3DF729E874}"/>
          </ac:cxnSpMkLst>
        </pc:cxnChg>
        <pc:cxnChg chg="add mod">
          <ac:chgData name="Sergey Parshin" userId="33371af5f60a0596" providerId="LiveId" clId="{BC27A91D-0399-480D-9B40-E95ECA2FAB20}" dt="2019-09-13T16:09:29.014" v="843" actId="692"/>
          <ac:cxnSpMkLst>
            <pc:docMk/>
            <pc:sldMk cId="1048435534" sldId="277"/>
            <ac:cxnSpMk id="23" creationId="{AE7E2AE9-D86F-4EE1-90BC-E1B43FBFCF40}"/>
          </ac:cxnSpMkLst>
        </pc:cxnChg>
        <pc:cxnChg chg="add mod">
          <ac:chgData name="Sergey Parshin" userId="33371af5f60a0596" providerId="LiveId" clId="{BC27A91D-0399-480D-9B40-E95ECA2FAB20}" dt="2019-09-13T16:09:31.644" v="844" actId="692"/>
          <ac:cxnSpMkLst>
            <pc:docMk/>
            <pc:sldMk cId="1048435534" sldId="277"/>
            <ac:cxnSpMk id="26" creationId="{231A1FC9-7532-4A1F-9AC3-99AF96CD60A0}"/>
          </ac:cxnSpMkLst>
        </pc:cxnChg>
        <pc:cxnChg chg="add mod">
          <ac:chgData name="Sergey Parshin" userId="33371af5f60a0596" providerId="LiveId" clId="{BC27A91D-0399-480D-9B40-E95ECA2FAB20}" dt="2019-09-13T16:09:36.808" v="846" actId="692"/>
          <ac:cxnSpMkLst>
            <pc:docMk/>
            <pc:sldMk cId="1048435534" sldId="277"/>
            <ac:cxnSpMk id="27" creationId="{5812089B-D205-416F-9941-54B01BC08B74}"/>
          </ac:cxnSpMkLst>
        </pc:cxnChg>
        <pc:cxnChg chg="add mod">
          <ac:chgData name="Sergey Parshin" userId="33371af5f60a0596" providerId="LiveId" clId="{BC27A91D-0399-480D-9B40-E95ECA2FAB20}" dt="2019-09-13T16:09:07.478" v="839" actId="692"/>
          <ac:cxnSpMkLst>
            <pc:docMk/>
            <pc:sldMk cId="1048435534" sldId="277"/>
            <ac:cxnSpMk id="30" creationId="{A5F013E9-C9CB-40A3-BFFD-DBD6939E6E67}"/>
          </ac:cxnSpMkLst>
        </pc:cxnChg>
        <pc:cxnChg chg="add mod">
          <ac:chgData name="Sergey Parshin" userId="33371af5f60a0596" providerId="LiveId" clId="{BC27A91D-0399-480D-9B40-E95ECA2FAB20}" dt="2019-09-13T22:31:26.668" v="1082" actId="1076"/>
          <ac:cxnSpMkLst>
            <pc:docMk/>
            <pc:sldMk cId="1048435534" sldId="277"/>
            <ac:cxnSpMk id="39" creationId="{CA645F5C-073F-4C94-A8B8-AE078BA49317}"/>
          </ac:cxnSpMkLst>
        </pc:cxnChg>
        <pc:cxnChg chg="add mod">
          <ac:chgData name="Sergey Parshin" userId="33371af5f60a0596" providerId="LiveId" clId="{BC27A91D-0399-480D-9B40-E95ECA2FAB20}" dt="2019-09-13T22:31:33.516" v="1084" actId="1076"/>
          <ac:cxnSpMkLst>
            <pc:docMk/>
            <pc:sldMk cId="1048435534" sldId="277"/>
            <ac:cxnSpMk id="40" creationId="{B36D1626-C502-4CE1-86BA-B40300819AA1}"/>
          </ac:cxnSpMkLst>
        </pc:cxnChg>
        <pc:cxnChg chg="add mod">
          <ac:chgData name="Sergey Parshin" userId="33371af5f60a0596" providerId="LiveId" clId="{BC27A91D-0399-480D-9B40-E95ECA2FAB20}" dt="2019-09-13T22:31:43.692" v="1087" actId="14100"/>
          <ac:cxnSpMkLst>
            <pc:docMk/>
            <pc:sldMk cId="1048435534" sldId="277"/>
            <ac:cxnSpMk id="41" creationId="{5B787EDA-56C0-463B-BABD-A7F4811DADA7}"/>
          </ac:cxnSpMkLst>
        </pc:cxnChg>
        <pc:cxnChg chg="add mod">
          <ac:chgData name="Sergey Parshin" userId="33371af5f60a0596" providerId="LiveId" clId="{BC27A91D-0399-480D-9B40-E95ECA2FAB20}" dt="2019-09-13T22:31:57.493" v="1090" actId="14100"/>
          <ac:cxnSpMkLst>
            <pc:docMk/>
            <pc:sldMk cId="1048435534" sldId="277"/>
            <ac:cxnSpMk id="43" creationId="{F3B55243-50AE-4AEA-B980-EE33FD081D3A}"/>
          </ac:cxnSpMkLst>
        </pc:cxnChg>
      </pc:sldChg>
      <pc:sldChg chg="addSp delSp modSp add ord setBg">
        <pc:chgData name="Sergey Parshin" userId="33371af5f60a0596" providerId="LiveId" clId="{BC27A91D-0399-480D-9B40-E95ECA2FAB20}" dt="2019-09-13T22:24:19.566" v="983" actId="1037"/>
        <pc:sldMkLst>
          <pc:docMk/>
          <pc:sldMk cId="2045765572" sldId="278"/>
        </pc:sldMkLst>
        <pc:spChg chg="mod">
          <ac:chgData name="Sergey Parshin" userId="33371af5f60a0596" providerId="LiveId" clId="{BC27A91D-0399-480D-9B40-E95ECA2FAB20}" dt="2019-09-13T16:28:36.117" v="864" actId="20577"/>
          <ac:spMkLst>
            <pc:docMk/>
            <pc:sldMk cId="2045765572" sldId="278"/>
            <ac:spMk id="2" creationId="{D1B6F27B-AFC5-46EC-9713-4DE5D8CB851E}"/>
          </ac:spMkLst>
        </pc:spChg>
        <pc:picChg chg="del">
          <ac:chgData name="Sergey Parshin" userId="33371af5f60a0596" providerId="LiveId" clId="{BC27A91D-0399-480D-9B40-E95ECA2FAB20}" dt="2019-09-13T16:28:38.743" v="865" actId="478"/>
          <ac:picMkLst>
            <pc:docMk/>
            <pc:sldMk cId="2045765572" sldId="278"/>
            <ac:picMk id="4" creationId="{3034F37F-A60A-4251-A43F-7714946083A0}"/>
          </ac:picMkLst>
        </pc:picChg>
        <pc:picChg chg="add del mod">
          <ac:chgData name="Sergey Parshin" userId="33371af5f60a0596" providerId="LiveId" clId="{BC27A91D-0399-480D-9B40-E95ECA2FAB20}" dt="2019-09-13T16:30:27.458" v="869"/>
          <ac:picMkLst>
            <pc:docMk/>
            <pc:sldMk cId="2045765572" sldId="278"/>
            <ac:picMk id="5" creationId="{73823A0E-CF69-4F72-803A-2BCBCC301104}"/>
          </ac:picMkLst>
        </pc:picChg>
        <pc:picChg chg="add del mod">
          <ac:chgData name="Sergey Parshin" userId="33371af5f60a0596" providerId="LiveId" clId="{BC27A91D-0399-480D-9B40-E95ECA2FAB20}" dt="2019-09-13T18:22:01.177" v="872" actId="478"/>
          <ac:picMkLst>
            <pc:docMk/>
            <pc:sldMk cId="2045765572" sldId="278"/>
            <ac:picMk id="8" creationId="{41FB1F78-5450-4CF8-A6BE-D5011B84C133}"/>
          </ac:picMkLst>
        </pc:picChg>
        <pc:picChg chg="add del mod">
          <ac:chgData name="Sergey Parshin" userId="33371af5f60a0596" providerId="LiveId" clId="{BC27A91D-0399-480D-9B40-E95ECA2FAB20}" dt="2019-09-13T22:24:02.271" v="880" actId="478"/>
          <ac:picMkLst>
            <pc:docMk/>
            <pc:sldMk cId="2045765572" sldId="278"/>
            <ac:picMk id="9" creationId="{91B8E053-B6D4-412A-80C7-0E60F98ECE75}"/>
          </ac:picMkLst>
        </pc:picChg>
        <pc:picChg chg="add del">
          <ac:chgData name="Sergey Parshin" userId="33371af5f60a0596" providerId="LiveId" clId="{BC27A91D-0399-480D-9B40-E95ECA2FAB20}" dt="2019-09-13T22:24:03.360" v="882"/>
          <ac:picMkLst>
            <pc:docMk/>
            <pc:sldMk cId="2045765572" sldId="278"/>
            <ac:picMk id="10" creationId="{62BB40B8-82A3-411E-97E5-0BF6C427F03D}"/>
          </ac:picMkLst>
        </pc:picChg>
        <pc:picChg chg="add mod">
          <ac:chgData name="Sergey Parshin" userId="33371af5f60a0596" providerId="LiveId" clId="{BC27A91D-0399-480D-9B40-E95ECA2FAB20}" dt="2019-09-13T22:24:19.566" v="983" actId="1037"/>
          <ac:picMkLst>
            <pc:docMk/>
            <pc:sldMk cId="2045765572" sldId="278"/>
            <ac:picMk id="12" creationId="{252228D1-5945-4574-BDD4-BDB2255A8DA7}"/>
          </ac:picMkLst>
        </pc:picChg>
      </pc:sldChg>
      <pc:sldChg chg="addSp delSp modSp add ord setBg modAnim">
        <pc:chgData name="Sergey Parshin" userId="33371af5f60a0596" providerId="LiveId" clId="{BC27A91D-0399-480D-9B40-E95ECA2FAB20}" dt="2019-09-14T01:13:12.118" v="2891"/>
        <pc:sldMkLst>
          <pc:docMk/>
          <pc:sldMk cId="2026875305" sldId="279"/>
        </pc:sldMkLst>
        <pc:spChg chg="del mod">
          <ac:chgData name="Sergey Parshin" userId="33371af5f60a0596" providerId="LiveId" clId="{BC27A91D-0399-480D-9B40-E95ECA2FAB20}" dt="2019-09-13T22:33:19.763" v="1103" actId="478"/>
          <ac:spMkLst>
            <pc:docMk/>
            <pc:sldMk cId="2026875305" sldId="279"/>
            <ac:spMk id="3" creationId="{68D3F2B9-C5F7-467D-8293-D569BF277823}"/>
          </ac:spMkLst>
        </pc:spChg>
        <pc:spChg chg="mod">
          <ac:chgData name="Sergey Parshin" userId="33371af5f60a0596" providerId="LiveId" clId="{BC27A91D-0399-480D-9B40-E95ECA2FAB20}" dt="2019-09-13T22:26:18.646" v="1002" actId="1076"/>
          <ac:spMkLst>
            <pc:docMk/>
            <pc:sldMk cId="2026875305" sldId="279"/>
            <ac:spMk id="8" creationId="{1915BBED-2C0E-4778-84CD-0813F008A9DD}"/>
          </ac:spMkLst>
        </pc:spChg>
        <pc:spChg chg="add mod">
          <ac:chgData name="Sergey Parshin" userId="33371af5f60a0596" providerId="LiveId" clId="{BC27A91D-0399-480D-9B40-E95ECA2FAB20}" dt="2019-09-13T22:34:52.466" v="1124" actId="1076"/>
          <ac:spMkLst>
            <pc:docMk/>
            <pc:sldMk cId="2026875305" sldId="279"/>
            <ac:spMk id="25" creationId="{ACC01D33-D2C2-480C-9AD6-4A2AF5F49B62}"/>
          </ac:spMkLst>
        </pc:spChg>
        <pc:spChg chg="add mod">
          <ac:chgData name="Sergey Parshin" userId="33371af5f60a0596" providerId="LiveId" clId="{BC27A91D-0399-480D-9B40-E95ECA2FAB20}" dt="2019-09-13T22:26:35.295" v="1006" actId="1076"/>
          <ac:spMkLst>
            <pc:docMk/>
            <pc:sldMk cId="2026875305" sldId="279"/>
            <ac:spMk id="28" creationId="{AAB2639A-2D7B-42DB-9394-5EFEA3B501CB}"/>
          </ac:spMkLst>
        </pc:spChg>
        <pc:spChg chg="del mod">
          <ac:chgData name="Sergey Parshin" userId="33371af5f60a0596" providerId="LiveId" clId="{BC27A91D-0399-480D-9B40-E95ECA2FAB20}" dt="2019-09-13T22:33:22.251" v="1104" actId="478"/>
          <ac:spMkLst>
            <pc:docMk/>
            <pc:sldMk cId="2026875305" sldId="279"/>
            <ac:spMk id="33" creationId="{21DCBF3E-4F8A-4635-90A5-E1338AC32901}"/>
          </ac:spMkLst>
        </pc:spChg>
        <pc:spChg chg="mod">
          <ac:chgData name="Sergey Parshin" userId="33371af5f60a0596" providerId="LiveId" clId="{BC27A91D-0399-480D-9B40-E95ECA2FAB20}" dt="2019-09-13T22:26:06.430" v="1000" actId="1076"/>
          <ac:spMkLst>
            <pc:docMk/>
            <pc:sldMk cId="2026875305" sldId="279"/>
            <ac:spMk id="34" creationId="{2B7C55D8-3E78-4BBD-ACB2-54D399C63819}"/>
          </ac:spMkLst>
        </pc:spChg>
        <pc:spChg chg="del">
          <ac:chgData name="Sergey Parshin" userId="33371af5f60a0596" providerId="LiveId" clId="{BC27A91D-0399-480D-9B40-E95ECA2FAB20}" dt="2019-09-13T22:33:07.291" v="1099" actId="478"/>
          <ac:spMkLst>
            <pc:docMk/>
            <pc:sldMk cId="2026875305" sldId="279"/>
            <ac:spMk id="35" creationId="{6D85EE45-5713-46EA-A9AF-AFEB0579DD3C}"/>
          </ac:spMkLst>
        </pc:spChg>
        <pc:spChg chg="del mod">
          <ac:chgData name="Sergey Parshin" userId="33371af5f60a0596" providerId="LiveId" clId="{BC27A91D-0399-480D-9B40-E95ECA2FAB20}" dt="2019-09-13T22:33:26.291" v="1106" actId="478"/>
          <ac:spMkLst>
            <pc:docMk/>
            <pc:sldMk cId="2026875305" sldId="279"/>
            <ac:spMk id="36" creationId="{14205371-7881-4096-ADD0-485C9E28C0CD}"/>
          </ac:spMkLst>
        </pc:spChg>
        <pc:spChg chg="del mod">
          <ac:chgData name="Sergey Parshin" userId="33371af5f60a0596" providerId="LiveId" clId="{BC27A91D-0399-480D-9B40-E95ECA2FAB20}" dt="2019-09-13T22:33:24.443" v="1105" actId="478"/>
          <ac:spMkLst>
            <pc:docMk/>
            <pc:sldMk cId="2026875305" sldId="279"/>
            <ac:spMk id="37" creationId="{35B0C45C-BC70-4185-B158-1A31D0518745}"/>
          </ac:spMkLst>
        </pc:spChg>
        <pc:spChg chg="del mod">
          <ac:chgData name="Sergey Parshin" userId="33371af5f60a0596" providerId="LiveId" clId="{BC27A91D-0399-480D-9B40-E95ECA2FAB20}" dt="2019-09-13T22:33:16.939" v="1102" actId="478"/>
          <ac:spMkLst>
            <pc:docMk/>
            <pc:sldMk cId="2026875305" sldId="279"/>
            <ac:spMk id="38" creationId="{3160C68B-8760-40D4-AEA5-4167BDF9A781}"/>
          </ac:spMkLst>
        </pc:spChg>
        <pc:spChg chg="add mod">
          <ac:chgData name="Sergey Parshin" userId="33371af5f60a0596" providerId="LiveId" clId="{BC27A91D-0399-480D-9B40-E95ECA2FAB20}" dt="2019-09-13T22:33:03.691" v="1098" actId="1076"/>
          <ac:spMkLst>
            <pc:docMk/>
            <pc:sldMk cId="2026875305" sldId="279"/>
            <ac:spMk id="40" creationId="{BDAD5895-AD21-44F9-ACEC-7091FF69BC6E}"/>
          </ac:spMkLst>
        </pc:spChg>
        <pc:spChg chg="add mod">
          <ac:chgData name="Sergey Parshin" userId="33371af5f60a0596" providerId="LiveId" clId="{BC27A91D-0399-480D-9B40-E95ECA2FAB20}" dt="2019-09-13T22:33:49.493" v="1108" actId="1076"/>
          <ac:spMkLst>
            <pc:docMk/>
            <pc:sldMk cId="2026875305" sldId="279"/>
            <ac:spMk id="42" creationId="{779D7CCD-BA82-4955-85CE-7AA64BFAF5F1}"/>
          </ac:spMkLst>
        </pc:spChg>
        <pc:spChg chg="add mod">
          <ac:chgData name="Sergey Parshin" userId="33371af5f60a0596" providerId="LiveId" clId="{BC27A91D-0399-480D-9B40-E95ECA2FAB20}" dt="2019-09-13T22:33:49.493" v="1108" actId="1076"/>
          <ac:spMkLst>
            <pc:docMk/>
            <pc:sldMk cId="2026875305" sldId="279"/>
            <ac:spMk id="52" creationId="{1C457D91-7700-43B7-830E-B496A1E03BAA}"/>
          </ac:spMkLst>
        </pc:spChg>
        <pc:spChg chg="add mod">
          <ac:chgData name="Sergey Parshin" userId="33371af5f60a0596" providerId="LiveId" clId="{BC27A91D-0399-480D-9B40-E95ECA2FAB20}" dt="2019-09-13T22:33:49.493" v="1108" actId="1076"/>
          <ac:spMkLst>
            <pc:docMk/>
            <pc:sldMk cId="2026875305" sldId="279"/>
            <ac:spMk id="53" creationId="{4492DEBA-2C6A-41B0-B147-C91BBE4E6EC7}"/>
          </ac:spMkLst>
        </pc:spChg>
        <pc:spChg chg="add mod">
          <ac:chgData name="Sergey Parshin" userId="33371af5f60a0596" providerId="LiveId" clId="{BC27A91D-0399-480D-9B40-E95ECA2FAB20}" dt="2019-09-13T22:33:49.493" v="1108" actId="1076"/>
          <ac:spMkLst>
            <pc:docMk/>
            <pc:sldMk cId="2026875305" sldId="279"/>
            <ac:spMk id="55" creationId="{7B0FB921-C8A7-40F5-94ED-BD885CFC8093}"/>
          </ac:spMkLst>
        </pc:spChg>
        <pc:spChg chg="add mod">
          <ac:chgData name="Sergey Parshin" userId="33371af5f60a0596" providerId="LiveId" clId="{BC27A91D-0399-480D-9B40-E95ECA2FAB20}" dt="2019-09-13T22:33:55.420" v="1110" actId="1076"/>
          <ac:spMkLst>
            <pc:docMk/>
            <pc:sldMk cId="2026875305" sldId="279"/>
            <ac:spMk id="57" creationId="{3AA918AD-58F0-4DA9-8A94-404E42B5D5FA}"/>
          </ac:spMkLst>
        </pc:spChg>
        <pc:spChg chg="add mod">
          <ac:chgData name="Sergey Parshin" userId="33371af5f60a0596" providerId="LiveId" clId="{BC27A91D-0399-480D-9B40-E95ECA2FAB20}" dt="2019-09-13T22:33:55.420" v="1110" actId="1076"/>
          <ac:spMkLst>
            <pc:docMk/>
            <pc:sldMk cId="2026875305" sldId="279"/>
            <ac:spMk id="67" creationId="{B523B91F-272A-4C48-8F09-EB1CCC04FB84}"/>
          </ac:spMkLst>
        </pc:spChg>
        <pc:spChg chg="add mod">
          <ac:chgData name="Sergey Parshin" userId="33371af5f60a0596" providerId="LiveId" clId="{BC27A91D-0399-480D-9B40-E95ECA2FAB20}" dt="2019-09-13T22:36:58.315" v="1145" actId="20577"/>
          <ac:spMkLst>
            <pc:docMk/>
            <pc:sldMk cId="2026875305" sldId="279"/>
            <ac:spMk id="68" creationId="{B63C4D1B-E176-4539-94BB-014224F61D14}"/>
          </ac:spMkLst>
        </pc:spChg>
        <pc:spChg chg="add mod">
          <ac:chgData name="Sergey Parshin" userId="33371af5f60a0596" providerId="LiveId" clId="{BC27A91D-0399-480D-9B40-E95ECA2FAB20}" dt="2019-09-13T22:33:55.420" v="1110" actId="1076"/>
          <ac:spMkLst>
            <pc:docMk/>
            <pc:sldMk cId="2026875305" sldId="279"/>
            <ac:spMk id="70" creationId="{E1DE9EFC-6476-4696-9E03-E75D3E31A238}"/>
          </ac:spMkLst>
        </pc:spChg>
        <pc:spChg chg="add del mod">
          <ac:chgData name="Sergey Parshin" userId="33371af5f60a0596" providerId="LiveId" clId="{BC27A91D-0399-480D-9B40-E95ECA2FAB20}" dt="2019-09-13T22:35:16.322" v="1127" actId="478"/>
          <ac:spMkLst>
            <pc:docMk/>
            <pc:sldMk cId="2026875305" sldId="279"/>
            <ac:spMk id="71" creationId="{01816F24-3606-4241-8EF5-013493311CE6}"/>
          </ac:spMkLst>
        </pc:spChg>
        <pc:spChg chg="add mod">
          <ac:chgData name="Sergey Parshin" userId="33371af5f60a0596" providerId="LiveId" clId="{BC27A91D-0399-480D-9B40-E95ECA2FAB20}" dt="2019-09-13T22:35:03.331" v="1126" actId="14100"/>
          <ac:spMkLst>
            <pc:docMk/>
            <pc:sldMk cId="2026875305" sldId="279"/>
            <ac:spMk id="72" creationId="{2222D502-1E12-4447-BEEC-378B30B12E67}"/>
          </ac:spMkLst>
        </pc:spChg>
        <pc:spChg chg="add mod">
          <ac:chgData name="Sergey Parshin" userId="33371af5f60a0596" providerId="LiveId" clId="{BC27A91D-0399-480D-9B40-E95ECA2FAB20}" dt="2019-09-13T22:35:24.810" v="1129" actId="1076"/>
          <ac:spMkLst>
            <pc:docMk/>
            <pc:sldMk cId="2026875305" sldId="279"/>
            <ac:spMk id="73" creationId="{8EA4EDAA-CDA4-489D-A7BC-9494DA8485E3}"/>
          </ac:spMkLst>
        </pc:spChg>
        <pc:picChg chg="del">
          <ac:chgData name="Sergey Parshin" userId="33371af5f60a0596" providerId="LiveId" clId="{BC27A91D-0399-480D-9B40-E95ECA2FAB20}" dt="2019-09-13T22:24:29.999" v="984" actId="478"/>
          <ac:picMkLst>
            <pc:docMk/>
            <pc:sldMk cId="2026875305" sldId="279"/>
            <ac:picMk id="4" creationId="{3034F37F-A60A-4251-A43F-7714946083A0}"/>
          </ac:picMkLst>
        </pc:picChg>
        <pc:picChg chg="del">
          <ac:chgData name="Sergey Parshin" userId="33371af5f60a0596" providerId="LiveId" clId="{BC27A91D-0399-480D-9B40-E95ECA2FAB20}" dt="2019-09-13T22:24:32.935" v="985" actId="478"/>
          <ac:picMkLst>
            <pc:docMk/>
            <pc:sldMk cId="2026875305" sldId="279"/>
            <ac:picMk id="6" creationId="{7FD8F3FF-0F79-476A-9474-5164A6D02314}"/>
          </ac:picMkLst>
        </pc:picChg>
        <pc:picChg chg="add mod ord">
          <ac:chgData name="Sergey Parshin" userId="33371af5f60a0596" providerId="LiveId" clId="{BC27A91D-0399-480D-9B40-E95ECA2FAB20}" dt="2019-09-13T22:34:42.251" v="1123" actId="1076"/>
          <ac:picMkLst>
            <pc:docMk/>
            <pc:sldMk cId="2026875305" sldId="279"/>
            <ac:picMk id="24" creationId="{434A93A6-B147-42C6-99CB-10D4FA83E979}"/>
          </ac:picMkLst>
        </pc:picChg>
        <pc:picChg chg="add mod">
          <ac:chgData name="Sergey Parshin" userId="33371af5f60a0596" providerId="LiveId" clId="{BC27A91D-0399-480D-9B40-E95ECA2FAB20}" dt="2019-09-13T22:33:49.493" v="1108" actId="1076"/>
          <ac:picMkLst>
            <pc:docMk/>
            <pc:sldMk cId="2026875305" sldId="279"/>
            <ac:picMk id="41" creationId="{C4FAAFE0-A6E3-410D-AB6D-9EA3CBF5BAB8}"/>
          </ac:picMkLst>
        </pc:picChg>
        <pc:picChg chg="add mod ord">
          <ac:chgData name="Sergey Parshin" userId="33371af5f60a0596" providerId="LiveId" clId="{BC27A91D-0399-480D-9B40-E95ECA2FAB20}" dt="2019-09-13T22:34:56.148" v="1125" actId="167"/>
          <ac:picMkLst>
            <pc:docMk/>
            <pc:sldMk cId="2026875305" sldId="279"/>
            <ac:picMk id="56" creationId="{D18B9DBE-3601-4846-99D5-5715EF354FCC}"/>
          </ac:picMkLst>
        </pc:picChg>
        <pc:cxnChg chg="mod">
          <ac:chgData name="Sergey Parshin" userId="33371af5f60a0596" providerId="LiveId" clId="{BC27A91D-0399-480D-9B40-E95ECA2FAB20}" dt="2019-09-13T22:29:03.917" v="1032" actId="14100"/>
          <ac:cxnSpMkLst>
            <pc:docMk/>
            <pc:sldMk cId="2026875305" sldId="279"/>
            <ac:cxnSpMk id="10" creationId="{EF965651-3F33-4D0F-95D4-5C01920F54DE}"/>
          </ac:cxnSpMkLst>
        </pc:cxnChg>
        <pc:cxnChg chg="mod">
          <ac:chgData name="Sergey Parshin" userId="33371af5f60a0596" providerId="LiveId" clId="{BC27A91D-0399-480D-9B40-E95ECA2FAB20}" dt="2019-09-13T22:29:13.933" v="1039" actId="1076"/>
          <ac:cxnSpMkLst>
            <pc:docMk/>
            <pc:sldMk cId="2026875305" sldId="279"/>
            <ac:cxnSpMk id="13" creationId="{96A52E01-62E3-4AF1-B006-0013F75D17E2}"/>
          </ac:cxnSpMkLst>
        </pc:cxnChg>
        <pc:cxnChg chg="mod">
          <ac:chgData name="Sergey Parshin" userId="33371af5f60a0596" providerId="LiveId" clId="{BC27A91D-0399-480D-9B40-E95ECA2FAB20}" dt="2019-09-13T22:28:26.781" v="1015" actId="14100"/>
          <ac:cxnSpMkLst>
            <pc:docMk/>
            <pc:sldMk cId="2026875305" sldId="279"/>
            <ac:cxnSpMk id="16" creationId="{19A355BB-71B1-4B96-94E0-1805780661A7}"/>
          </ac:cxnSpMkLst>
        </pc:cxnChg>
        <pc:cxnChg chg="mod">
          <ac:chgData name="Sergey Parshin" userId="33371af5f60a0596" providerId="LiveId" clId="{BC27A91D-0399-480D-9B40-E95ECA2FAB20}" dt="2019-09-13T22:28:38.293" v="1022" actId="14100"/>
          <ac:cxnSpMkLst>
            <pc:docMk/>
            <pc:sldMk cId="2026875305" sldId="279"/>
            <ac:cxnSpMk id="17" creationId="{E9A8B495-85CB-4E86-9078-BCB4395CB060}"/>
          </ac:cxnSpMkLst>
        </pc:cxnChg>
        <pc:cxnChg chg="mod">
          <ac:chgData name="Sergey Parshin" userId="33371af5f60a0596" providerId="LiveId" clId="{BC27A91D-0399-480D-9B40-E95ECA2FAB20}" dt="2019-09-13T22:32:51.083" v="1096" actId="14100"/>
          <ac:cxnSpMkLst>
            <pc:docMk/>
            <pc:sldMk cId="2026875305" sldId="279"/>
            <ac:cxnSpMk id="18" creationId="{4A24340F-41B1-4A63-AF4B-18BD7AB82CFB}"/>
          </ac:cxnSpMkLst>
        </pc:cxnChg>
        <pc:cxnChg chg="mod">
          <ac:chgData name="Sergey Parshin" userId="33371af5f60a0596" providerId="LiveId" clId="{BC27A91D-0399-480D-9B40-E95ECA2FAB20}" dt="2019-09-13T22:29:42.661" v="1043" actId="14100"/>
          <ac:cxnSpMkLst>
            <pc:docMk/>
            <pc:sldMk cId="2026875305" sldId="279"/>
            <ac:cxnSpMk id="22" creationId="{F47137AD-413A-4597-AD44-9A3DF729E874}"/>
          </ac:cxnSpMkLst>
        </pc:cxnChg>
        <pc:cxnChg chg="del mod">
          <ac:chgData name="Sergey Parshin" userId="33371af5f60a0596" providerId="LiveId" clId="{BC27A91D-0399-480D-9B40-E95ECA2FAB20}" dt="2019-09-13T22:33:08.563" v="1100" actId="478"/>
          <ac:cxnSpMkLst>
            <pc:docMk/>
            <pc:sldMk cId="2026875305" sldId="279"/>
            <ac:cxnSpMk id="23" creationId="{AE7E2AE9-D86F-4EE1-90BC-E1B43FBFCF40}"/>
          </ac:cxnSpMkLst>
        </pc:cxnChg>
        <pc:cxnChg chg="mod">
          <ac:chgData name="Sergey Parshin" userId="33371af5f60a0596" providerId="LiveId" clId="{BC27A91D-0399-480D-9B40-E95ECA2FAB20}" dt="2019-09-13T22:29:31.293" v="1040" actId="1076"/>
          <ac:cxnSpMkLst>
            <pc:docMk/>
            <pc:sldMk cId="2026875305" sldId="279"/>
            <ac:cxnSpMk id="26" creationId="{231A1FC9-7532-4A1F-9AC3-99AF96CD60A0}"/>
          </ac:cxnSpMkLst>
        </pc:cxnChg>
        <pc:cxnChg chg="mod">
          <ac:chgData name="Sergey Parshin" userId="33371af5f60a0596" providerId="LiveId" clId="{BC27A91D-0399-480D-9B40-E95ECA2FAB20}" dt="2019-09-13T22:30:02.909" v="1080" actId="14100"/>
          <ac:cxnSpMkLst>
            <pc:docMk/>
            <pc:sldMk cId="2026875305" sldId="279"/>
            <ac:cxnSpMk id="27" creationId="{5812089B-D205-416F-9941-54B01BC08B74}"/>
          </ac:cxnSpMkLst>
        </pc:cxnChg>
        <pc:cxnChg chg="mod">
          <ac:chgData name="Sergey Parshin" userId="33371af5f60a0596" providerId="LiveId" clId="{BC27A91D-0399-480D-9B40-E95ECA2FAB20}" dt="2019-09-13T22:32:41.523" v="1094" actId="14100"/>
          <ac:cxnSpMkLst>
            <pc:docMk/>
            <pc:sldMk cId="2026875305" sldId="279"/>
            <ac:cxnSpMk id="30" creationId="{A5F013E9-C9CB-40A3-BFFD-DBD6939E6E67}"/>
          </ac:cxnSpMkLst>
        </pc:cxnChg>
        <pc:cxnChg chg="add mod">
          <ac:chgData name="Sergey Parshin" userId="33371af5f60a0596" providerId="LiveId" clId="{BC27A91D-0399-480D-9B40-E95ECA2FAB20}" dt="2019-09-13T22:29:54.430" v="1078" actId="1036"/>
          <ac:cxnSpMkLst>
            <pc:docMk/>
            <pc:sldMk cId="2026875305" sldId="279"/>
            <ac:cxnSpMk id="39" creationId="{6FAC5F7A-75BA-43D2-B85A-47646C15B23A}"/>
          </ac:cxnSpMkLst>
        </pc:cxnChg>
        <pc:cxnChg chg="add mod">
          <ac:chgData name="Sergey Parshin" userId="33371af5f60a0596" providerId="LiveId" clId="{BC27A91D-0399-480D-9B40-E95ECA2FAB20}" dt="2019-09-13T22:35:41.562" v="1132" actId="1076"/>
          <ac:cxnSpMkLst>
            <pc:docMk/>
            <pc:sldMk cId="2026875305" sldId="279"/>
            <ac:cxnSpMk id="43" creationId="{6B4858D9-A09B-4CD8-BF26-B3A2A54C451B}"/>
          </ac:cxnSpMkLst>
        </pc:cxnChg>
        <pc:cxnChg chg="add mod">
          <ac:chgData name="Sergey Parshin" userId="33371af5f60a0596" providerId="LiveId" clId="{BC27A91D-0399-480D-9B40-E95ECA2FAB20}" dt="2019-09-13T22:35:38.434" v="1131" actId="1076"/>
          <ac:cxnSpMkLst>
            <pc:docMk/>
            <pc:sldMk cId="2026875305" sldId="279"/>
            <ac:cxnSpMk id="44" creationId="{19298702-77FF-4011-91F5-2607B3EC6146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45" creationId="{672E3490-8502-468B-BE3E-3B0C504916BB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46" creationId="{4FFA3021-E0E0-41DF-93FC-54340E266AAD}"/>
          </ac:cxnSpMkLst>
        </pc:cxnChg>
        <pc:cxnChg chg="add mod">
          <ac:chgData name="Sergey Parshin" userId="33371af5f60a0596" providerId="LiveId" clId="{BC27A91D-0399-480D-9B40-E95ECA2FAB20}" dt="2019-09-13T22:35:55.162" v="1134" actId="14100"/>
          <ac:cxnSpMkLst>
            <pc:docMk/>
            <pc:sldMk cId="2026875305" sldId="279"/>
            <ac:cxnSpMk id="47" creationId="{88F40266-2C95-4DB2-8726-18711B902CB2}"/>
          </ac:cxnSpMkLst>
        </pc:cxnChg>
        <pc:cxnChg chg="add mod">
          <ac:chgData name="Sergey Parshin" userId="33371af5f60a0596" providerId="LiveId" clId="{BC27A91D-0399-480D-9B40-E95ECA2FAB20}" dt="2019-09-13T22:35:32.338" v="1130" actId="14100"/>
          <ac:cxnSpMkLst>
            <pc:docMk/>
            <pc:sldMk cId="2026875305" sldId="279"/>
            <ac:cxnSpMk id="48" creationId="{4E773A9D-5D2A-4994-8A19-5646858820DB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49" creationId="{B627658A-F507-4C6B-BDB1-4E5A8CC9CE14}"/>
          </ac:cxnSpMkLst>
        </pc:cxnChg>
        <pc:cxnChg chg="add mod">
          <ac:chgData name="Sergey Parshin" userId="33371af5f60a0596" providerId="LiveId" clId="{BC27A91D-0399-480D-9B40-E95ECA2FAB20}" dt="2019-09-13T22:35:47.379" v="1133" actId="14100"/>
          <ac:cxnSpMkLst>
            <pc:docMk/>
            <pc:sldMk cId="2026875305" sldId="279"/>
            <ac:cxnSpMk id="50" creationId="{57D2A297-7D49-49F4-AD48-BF2591D05673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51" creationId="{8416D74B-87FC-4938-9067-0BC5DCEBCEB9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54" creationId="{88E14923-BA6C-4F16-B3D2-DD0A96261F15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58" creationId="{D716FD69-C0A5-43EB-8648-796C703D883F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59" creationId="{9259D6F7-BE62-4C81-8B32-02BCFD02E9B9}"/>
          </ac:cxnSpMkLst>
        </pc:cxnChg>
        <pc:cxnChg chg="add mod">
          <ac:chgData name="Sergey Parshin" userId="33371af5f60a0596" providerId="LiveId" clId="{BC27A91D-0399-480D-9B40-E95ECA2FAB20}" dt="2019-09-13T22:37:17.970" v="1148" actId="1076"/>
          <ac:cxnSpMkLst>
            <pc:docMk/>
            <pc:sldMk cId="2026875305" sldId="279"/>
            <ac:cxnSpMk id="60" creationId="{5FE68747-27FC-470B-8DCC-B4AD43252215}"/>
          </ac:cxnSpMkLst>
        </pc:cxnChg>
        <pc:cxnChg chg="add mod">
          <ac:chgData name="Sergey Parshin" userId="33371af5f60a0596" providerId="LiveId" clId="{BC27A91D-0399-480D-9B40-E95ECA2FAB20}" dt="2019-09-13T22:37:15.105" v="1147" actId="1076"/>
          <ac:cxnSpMkLst>
            <pc:docMk/>
            <pc:sldMk cId="2026875305" sldId="279"/>
            <ac:cxnSpMk id="61" creationId="{4C323108-038D-4719-87E0-87D19205EB26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2" creationId="{72FEA3C0-F628-4EC7-937E-D2F0C7944BFB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3" creationId="{8F928B2B-808C-4788-844F-6094D874AE10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4" creationId="{9C9D5442-83A3-4778-B51A-72D66BFD93C1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5" creationId="{E2A0C490-7C19-4639-B8D7-2ADA03CD14AC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6" creationId="{EED4D40D-3CFA-408D-8709-72BF736D3424}"/>
          </ac:cxnSpMkLst>
        </pc:cxnChg>
        <pc:cxnChg chg="add mod">
          <ac:chgData name="Sergey Parshin" userId="33371af5f60a0596" providerId="LiveId" clId="{BC27A91D-0399-480D-9B40-E95ECA2FAB20}" dt="2019-09-13T22:37:08.730" v="1146" actId="14100"/>
          <ac:cxnSpMkLst>
            <pc:docMk/>
            <pc:sldMk cId="2026875305" sldId="279"/>
            <ac:cxnSpMk id="69" creationId="{57FF5B1A-F1D7-49D8-863F-16F9161900A6}"/>
          </ac:cxnSpMkLst>
        </pc:cxnChg>
      </pc:sldChg>
      <pc:sldChg chg="addSp delSp modSp add setBg">
        <pc:chgData name="Sergey Parshin" userId="33371af5f60a0596" providerId="LiveId" clId="{BC27A91D-0399-480D-9B40-E95ECA2FAB20}" dt="2019-09-13T22:39:30.417" v="1168"/>
        <pc:sldMkLst>
          <pc:docMk/>
          <pc:sldMk cId="1992711984" sldId="280"/>
        </pc:sldMkLst>
        <pc:spChg chg="del">
          <ac:chgData name="Sergey Parshin" userId="33371af5f60a0596" providerId="LiveId" clId="{BC27A91D-0399-480D-9B40-E95ECA2FAB20}" dt="2019-09-13T22:34:06.844" v="1112" actId="478"/>
          <ac:spMkLst>
            <pc:docMk/>
            <pc:sldMk cId="1992711984" sldId="280"/>
            <ac:spMk id="8" creationId="{1915BBED-2C0E-4778-84CD-0813F008A9DD}"/>
          </ac:spMkLst>
        </pc:spChg>
        <pc:spChg chg="del">
          <ac:chgData name="Sergey Parshin" userId="33371af5f60a0596" providerId="LiveId" clId="{BC27A91D-0399-480D-9B40-E95ECA2FAB20}" dt="2019-09-13T22:34:17.539" v="1114" actId="478"/>
          <ac:spMkLst>
            <pc:docMk/>
            <pc:sldMk cId="1992711984" sldId="280"/>
            <ac:spMk id="25" creationId="{ACC01D33-D2C2-480C-9AD6-4A2AF5F49B62}"/>
          </ac:spMkLst>
        </pc:spChg>
        <pc:spChg chg="del">
          <ac:chgData name="Sergey Parshin" userId="33371af5f60a0596" providerId="LiveId" clId="{BC27A91D-0399-480D-9B40-E95ECA2FAB20}" dt="2019-09-13T22:34:06.844" v="1112" actId="478"/>
          <ac:spMkLst>
            <pc:docMk/>
            <pc:sldMk cId="1992711984" sldId="280"/>
            <ac:spMk id="28" creationId="{AAB2639A-2D7B-42DB-9394-5EFEA3B501CB}"/>
          </ac:spMkLst>
        </pc:spChg>
        <pc:spChg chg="del">
          <ac:chgData name="Sergey Parshin" userId="33371af5f60a0596" providerId="LiveId" clId="{BC27A91D-0399-480D-9B40-E95ECA2FAB20}" dt="2019-09-13T22:34:12.851" v="1113" actId="478"/>
          <ac:spMkLst>
            <pc:docMk/>
            <pc:sldMk cId="1992711984" sldId="280"/>
            <ac:spMk id="34" creationId="{2B7C55D8-3E78-4BBD-ACB2-54D399C63819}"/>
          </ac:spMkLst>
        </pc:spChg>
        <pc:spChg chg="del">
          <ac:chgData name="Sergey Parshin" userId="33371af5f60a0596" providerId="LiveId" clId="{BC27A91D-0399-480D-9B40-E95ECA2FAB20}" dt="2019-09-13T22:34:06.844" v="1112" actId="478"/>
          <ac:spMkLst>
            <pc:docMk/>
            <pc:sldMk cId="1992711984" sldId="280"/>
            <ac:spMk id="40" creationId="{BDAD5895-AD21-44F9-ACEC-7091FF69BC6E}"/>
          </ac:spMkLst>
        </pc:spChg>
        <pc:spChg chg="mod">
          <ac:chgData name="Sergey Parshin" userId="33371af5f60a0596" providerId="LiveId" clId="{BC27A91D-0399-480D-9B40-E95ECA2FAB20}" dt="2019-09-13T22:37:54.661" v="1153" actId="20577"/>
          <ac:spMkLst>
            <pc:docMk/>
            <pc:sldMk cId="1992711984" sldId="280"/>
            <ac:spMk id="53" creationId="{4492DEBA-2C6A-41B0-B147-C91BBE4E6EC7}"/>
          </ac:spMkLst>
        </pc:spChg>
        <pc:spChg chg="del">
          <ac:chgData name="Sergey Parshin" userId="33371af5f60a0596" providerId="LiveId" clId="{BC27A91D-0399-480D-9B40-E95ECA2FAB20}" dt="2019-09-13T22:34:20.987" v="1115" actId="478"/>
          <ac:spMkLst>
            <pc:docMk/>
            <pc:sldMk cId="1992711984" sldId="280"/>
            <ac:spMk id="57" creationId="{3AA918AD-58F0-4DA9-8A94-404E42B5D5FA}"/>
          </ac:spMkLst>
        </pc:spChg>
        <pc:spChg chg="del">
          <ac:chgData name="Sergey Parshin" userId="33371af5f60a0596" providerId="LiveId" clId="{BC27A91D-0399-480D-9B40-E95ECA2FAB20}" dt="2019-09-13T22:34:20.987" v="1115" actId="478"/>
          <ac:spMkLst>
            <pc:docMk/>
            <pc:sldMk cId="1992711984" sldId="280"/>
            <ac:spMk id="67" creationId="{B523B91F-272A-4C48-8F09-EB1CCC04FB84}"/>
          </ac:spMkLst>
        </pc:spChg>
        <pc:spChg chg="del">
          <ac:chgData name="Sergey Parshin" userId="33371af5f60a0596" providerId="LiveId" clId="{BC27A91D-0399-480D-9B40-E95ECA2FAB20}" dt="2019-09-13T22:34:20.987" v="1115" actId="478"/>
          <ac:spMkLst>
            <pc:docMk/>
            <pc:sldMk cId="1992711984" sldId="280"/>
            <ac:spMk id="68" creationId="{B63C4D1B-E176-4539-94BB-014224F61D14}"/>
          </ac:spMkLst>
        </pc:spChg>
        <pc:spChg chg="del">
          <ac:chgData name="Sergey Parshin" userId="33371af5f60a0596" providerId="LiveId" clId="{BC27A91D-0399-480D-9B40-E95ECA2FAB20}" dt="2019-09-13T22:34:20.987" v="1115" actId="478"/>
          <ac:spMkLst>
            <pc:docMk/>
            <pc:sldMk cId="1992711984" sldId="280"/>
            <ac:spMk id="70" creationId="{E1DE9EFC-6476-4696-9E03-E75D3E31A238}"/>
          </ac:spMkLst>
        </pc:spChg>
        <pc:spChg chg="add mod">
          <ac:chgData name="Sergey Parshin" userId="33371af5f60a0596" providerId="LiveId" clId="{BC27A91D-0399-480D-9B40-E95ECA2FAB20}" dt="2019-09-13T22:38:04.521" v="1155" actId="1076"/>
          <ac:spMkLst>
            <pc:docMk/>
            <pc:sldMk cId="1992711984" sldId="280"/>
            <ac:spMk id="71" creationId="{C8144D5B-32AD-426D-B9A6-0B36FECF176B}"/>
          </ac:spMkLst>
        </pc:spChg>
        <pc:picChg chg="del">
          <ac:chgData name="Sergey Parshin" userId="33371af5f60a0596" providerId="LiveId" clId="{BC27A91D-0399-480D-9B40-E95ECA2FAB20}" dt="2019-09-13T22:34:06.844" v="1112" actId="478"/>
          <ac:picMkLst>
            <pc:docMk/>
            <pc:sldMk cId="1992711984" sldId="280"/>
            <ac:picMk id="24" creationId="{434A93A6-B147-42C6-99CB-10D4FA83E979}"/>
          </ac:picMkLst>
        </pc:picChg>
        <pc:picChg chg="del">
          <ac:chgData name="Sergey Parshin" userId="33371af5f60a0596" providerId="LiveId" clId="{BC27A91D-0399-480D-9B40-E95ECA2FAB20}" dt="2019-09-13T22:34:22.394" v="1116" actId="478"/>
          <ac:picMkLst>
            <pc:docMk/>
            <pc:sldMk cId="1992711984" sldId="280"/>
            <ac:picMk id="56" creationId="{D18B9DBE-3601-4846-99D5-5715EF354FCC}"/>
          </ac:picMkLst>
        </pc:pic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0" creationId="{EF965651-3F33-4D0F-95D4-5C01920F54DE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3" creationId="{96A52E01-62E3-4AF1-B006-0013F75D17E2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6" creationId="{19A355BB-71B1-4B96-94E0-1805780661A7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7" creationId="{E9A8B495-85CB-4E86-9078-BCB4395CB060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8" creationId="{4A24340F-41B1-4A63-AF4B-18BD7AB82CFB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22" creationId="{F47137AD-413A-4597-AD44-9A3DF729E874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26" creationId="{231A1FC9-7532-4A1F-9AC3-99AF96CD60A0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27" creationId="{5812089B-D205-416F-9941-54B01BC08B74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30" creationId="{A5F013E9-C9CB-40A3-BFFD-DBD6939E6E67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39" creationId="{6FAC5F7A-75BA-43D2-B85A-47646C15B23A}"/>
          </ac:cxnSpMkLst>
        </pc:cxnChg>
        <pc:cxnChg chg="mod">
          <ac:chgData name="Sergey Parshin" userId="33371af5f60a0596" providerId="LiveId" clId="{BC27A91D-0399-480D-9B40-E95ECA2FAB20}" dt="2019-09-13T22:38:38.425" v="1163" actId="14100"/>
          <ac:cxnSpMkLst>
            <pc:docMk/>
            <pc:sldMk cId="1992711984" sldId="280"/>
            <ac:cxnSpMk id="43" creationId="{6B4858D9-A09B-4CD8-BF26-B3A2A54C451B}"/>
          </ac:cxnSpMkLst>
        </pc:cxnChg>
        <pc:cxnChg chg="mod">
          <ac:chgData name="Sergey Parshin" userId="33371af5f60a0596" providerId="LiveId" clId="{BC27A91D-0399-480D-9B40-E95ECA2FAB20}" dt="2019-09-13T22:38:32.121" v="1161" actId="1076"/>
          <ac:cxnSpMkLst>
            <pc:docMk/>
            <pc:sldMk cId="1992711984" sldId="280"/>
            <ac:cxnSpMk id="44" creationId="{19298702-77FF-4011-91F5-2607B3EC6146}"/>
          </ac:cxnSpMkLst>
        </pc:cxnChg>
        <pc:cxnChg chg="mod">
          <ac:chgData name="Sergey Parshin" userId="33371af5f60a0596" providerId="LiveId" clId="{BC27A91D-0399-480D-9B40-E95ECA2FAB20}" dt="2019-09-13T22:38:28.905" v="1160" actId="1076"/>
          <ac:cxnSpMkLst>
            <pc:docMk/>
            <pc:sldMk cId="1992711984" sldId="280"/>
            <ac:cxnSpMk id="45" creationId="{672E3490-8502-468B-BE3E-3B0C504916BB}"/>
          </ac:cxnSpMkLst>
        </pc:cxnChg>
        <pc:cxnChg chg="mod">
          <ac:chgData name="Sergey Parshin" userId="33371af5f60a0596" providerId="LiveId" clId="{BC27A91D-0399-480D-9B40-E95ECA2FAB20}" dt="2019-09-13T22:38:25.521" v="1159" actId="1076"/>
          <ac:cxnSpMkLst>
            <pc:docMk/>
            <pc:sldMk cId="1992711984" sldId="280"/>
            <ac:cxnSpMk id="46" creationId="{4FFA3021-E0E0-41DF-93FC-54340E266AAD}"/>
          </ac:cxnSpMkLst>
        </pc:cxnChg>
        <pc:cxnChg chg="mod">
          <ac:chgData name="Sergey Parshin" userId="33371af5f60a0596" providerId="LiveId" clId="{BC27A91D-0399-480D-9B40-E95ECA2FAB20}" dt="2019-09-13T22:38:45.177" v="1164" actId="14100"/>
          <ac:cxnSpMkLst>
            <pc:docMk/>
            <pc:sldMk cId="1992711984" sldId="280"/>
            <ac:cxnSpMk id="47" creationId="{88F40266-2C95-4DB2-8726-18711B902CB2}"/>
          </ac:cxnSpMkLst>
        </pc:cxnChg>
        <pc:cxnChg chg="mod">
          <ac:chgData name="Sergey Parshin" userId="33371af5f60a0596" providerId="LiveId" clId="{BC27A91D-0399-480D-9B40-E95ECA2FAB20}" dt="2019-09-13T22:38:10.681" v="1156" actId="14100"/>
          <ac:cxnSpMkLst>
            <pc:docMk/>
            <pc:sldMk cId="1992711984" sldId="280"/>
            <ac:cxnSpMk id="48" creationId="{4E773A9D-5D2A-4994-8A19-5646858820DB}"/>
          </ac:cxnSpMkLst>
        </pc:cxnChg>
        <pc:cxnChg chg="del">
          <ac:chgData name="Sergey Parshin" userId="33371af5f60a0596" providerId="LiveId" clId="{BC27A91D-0399-480D-9B40-E95ECA2FAB20}" dt="2019-09-13T22:38:19.177" v="1158" actId="478"/>
          <ac:cxnSpMkLst>
            <pc:docMk/>
            <pc:sldMk cId="1992711984" sldId="280"/>
            <ac:cxnSpMk id="50" creationId="{57D2A297-7D49-49F4-AD48-BF2591D05673}"/>
          </ac:cxnSpMkLst>
        </pc:cxnChg>
        <pc:cxnChg chg="mod">
          <ac:chgData name="Sergey Parshin" userId="33371af5f60a0596" providerId="LiveId" clId="{BC27A91D-0399-480D-9B40-E95ECA2FAB20}" dt="2019-09-13T22:38:14.762" v="1157" actId="14100"/>
          <ac:cxnSpMkLst>
            <pc:docMk/>
            <pc:sldMk cId="1992711984" sldId="280"/>
            <ac:cxnSpMk id="54" creationId="{88E14923-BA6C-4F16-B3D2-DD0A96261F15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58" creationId="{D716FD69-C0A5-43EB-8648-796C703D883F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59" creationId="{9259D6F7-BE62-4C81-8B32-02BCFD02E9B9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0" creationId="{5FE68747-27FC-470B-8DCC-B4AD43252215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1" creationId="{4C323108-038D-4719-87E0-87D19205EB26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2" creationId="{72FEA3C0-F628-4EC7-937E-D2F0C7944BFB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3" creationId="{8F928B2B-808C-4788-844F-6094D874AE10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4" creationId="{9C9D5442-83A3-4778-B51A-72D66BFD93C1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5" creationId="{E2A0C490-7C19-4639-B8D7-2ADA03CD14AC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6" creationId="{EED4D40D-3CFA-408D-8709-72BF736D3424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9" creationId="{57FF5B1A-F1D7-49D8-863F-16F9161900A6}"/>
          </ac:cxnSpMkLst>
        </pc:cxnChg>
        <pc:cxnChg chg="add mod">
          <ac:chgData name="Sergey Parshin" userId="33371af5f60a0596" providerId="LiveId" clId="{BC27A91D-0399-480D-9B40-E95ECA2FAB20}" dt="2019-09-13T22:38:56.177" v="1167" actId="14100"/>
          <ac:cxnSpMkLst>
            <pc:docMk/>
            <pc:sldMk cId="1992711984" sldId="280"/>
            <ac:cxnSpMk id="72" creationId="{298A8C6D-BF06-4AFA-B6D8-3591642F60D9}"/>
          </ac:cxnSpMkLst>
        </pc:cxnChg>
      </pc:sldChg>
      <pc:sldChg chg="addSp delSp modSp add ord setBg modAnim">
        <pc:chgData name="Sergey Parshin" userId="33371af5f60a0596" providerId="LiveId" clId="{BC27A91D-0399-480D-9B40-E95ECA2FAB20}" dt="2019-09-14T01:11:17.010" v="2883"/>
        <pc:sldMkLst>
          <pc:docMk/>
          <pc:sldMk cId="965898068" sldId="281"/>
        </pc:sldMkLst>
        <pc:spChg chg="mod">
          <ac:chgData name="Sergey Parshin" userId="33371af5f60a0596" providerId="LiveId" clId="{BC27A91D-0399-480D-9B40-E95ECA2FAB20}" dt="2019-09-13T22:43:02.392" v="1223" actId="1076"/>
          <ac:spMkLst>
            <pc:docMk/>
            <pc:sldMk cId="965898068" sldId="281"/>
            <ac:spMk id="2" creationId="{D1B6F27B-AFC5-46EC-9713-4DE5D8CB851E}"/>
          </ac:spMkLst>
        </pc:spChg>
        <pc:spChg chg="del mod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" creationId="{68D3F2B9-C5F7-467D-8293-D569BF277823}"/>
          </ac:spMkLst>
        </pc:spChg>
        <pc:spChg chg="mod">
          <ac:chgData name="Sergey Parshin" userId="33371af5f60a0596" providerId="LiveId" clId="{BC27A91D-0399-480D-9B40-E95ECA2FAB20}" dt="2019-09-13T22:41:45.816" v="1191" actId="1076"/>
          <ac:spMkLst>
            <pc:docMk/>
            <pc:sldMk cId="965898068" sldId="281"/>
            <ac:spMk id="8" creationId="{1915BBED-2C0E-4778-84CD-0813F008A9DD}"/>
          </ac:spMkLst>
        </pc:spChg>
        <pc:spChg chg="mod">
          <ac:chgData name="Sergey Parshin" userId="33371af5f60a0596" providerId="LiveId" clId="{BC27A91D-0399-480D-9B40-E95ECA2FAB20}" dt="2019-09-13T22:48:42.351" v="1369" actId="20577"/>
          <ac:spMkLst>
            <pc:docMk/>
            <pc:sldMk cId="965898068" sldId="281"/>
            <ac:spMk id="33" creationId="{21DCBF3E-4F8A-4635-90A5-E1338AC32901}"/>
          </ac:spMkLst>
        </pc:spChg>
        <pc:spChg chg="del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4" creationId="{2B7C55D8-3E78-4BBD-ACB2-54D399C63819}"/>
          </ac:spMkLst>
        </pc:spChg>
        <pc:spChg chg="mod">
          <ac:chgData name="Sergey Parshin" userId="33371af5f60a0596" providerId="LiveId" clId="{BC27A91D-0399-480D-9B40-E95ECA2FAB20}" dt="2019-09-13T22:41:51.240" v="1192" actId="1076"/>
          <ac:spMkLst>
            <pc:docMk/>
            <pc:sldMk cId="965898068" sldId="281"/>
            <ac:spMk id="35" creationId="{6D85EE45-5713-46EA-A9AF-AFEB0579DD3C}"/>
          </ac:spMkLst>
        </pc:spChg>
        <pc:spChg chg="del mod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6" creationId="{14205371-7881-4096-ADD0-485C9E28C0CD}"/>
          </ac:spMkLst>
        </pc:spChg>
        <pc:spChg chg="del mod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7" creationId="{35B0C45C-BC70-4185-B158-1A31D0518745}"/>
          </ac:spMkLst>
        </pc:spChg>
        <pc:spChg chg="del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8" creationId="{3160C68B-8760-40D4-AEA5-4167BDF9A781}"/>
          </ac:spMkLst>
        </pc:spChg>
        <pc:spChg chg="add mod">
          <ac:chgData name="Sergey Parshin" userId="33371af5f60a0596" providerId="LiveId" clId="{BC27A91D-0399-480D-9B40-E95ECA2FAB20}" dt="2019-09-13T22:43:11.880" v="1225" actId="1076"/>
          <ac:spMkLst>
            <pc:docMk/>
            <pc:sldMk cId="965898068" sldId="281"/>
            <ac:spMk id="44" creationId="{8387E84E-45AC-4220-B8CE-CB55A2029E48}"/>
          </ac:spMkLst>
        </pc:spChg>
        <pc:spChg chg="add mod">
          <ac:chgData name="Sergey Parshin" userId="33371af5f60a0596" providerId="LiveId" clId="{BC27A91D-0399-480D-9B40-E95ECA2FAB20}" dt="2019-09-13T22:43:11.880" v="1225" actId="1076"/>
          <ac:spMkLst>
            <pc:docMk/>
            <pc:sldMk cId="965898068" sldId="281"/>
            <ac:spMk id="49" creationId="{70C2C818-F0B7-45C8-9753-37B3E6C51CBF}"/>
          </ac:spMkLst>
        </pc:spChg>
        <pc:spChg chg="add mod">
          <ac:chgData name="Sergey Parshin" userId="33371af5f60a0596" providerId="LiveId" clId="{BC27A91D-0399-480D-9B40-E95ECA2FAB20}" dt="2019-09-13T22:43:19.128" v="1235" actId="14100"/>
          <ac:spMkLst>
            <pc:docMk/>
            <pc:sldMk cId="965898068" sldId="281"/>
            <ac:spMk id="50" creationId="{2FB8BE0F-BE59-4818-AE44-46A5C3F2D033}"/>
          </ac:spMkLst>
        </pc:spChg>
        <pc:spChg chg="add mod">
          <ac:chgData name="Sergey Parshin" userId="33371af5f60a0596" providerId="LiveId" clId="{BC27A91D-0399-480D-9B40-E95ECA2FAB20}" dt="2019-09-13T22:44:51.702" v="1261" actId="1076"/>
          <ac:spMkLst>
            <pc:docMk/>
            <pc:sldMk cId="965898068" sldId="281"/>
            <ac:spMk id="55" creationId="{0512835C-7443-4DB1-99EF-02745C5BF889}"/>
          </ac:spMkLst>
        </pc:spChg>
        <pc:spChg chg="add">
          <ac:chgData name="Sergey Parshin" userId="33371af5f60a0596" providerId="LiveId" clId="{BC27A91D-0399-480D-9B40-E95ECA2FAB20}" dt="2019-09-13T22:44:57.076" v="1262"/>
          <ac:spMkLst>
            <pc:docMk/>
            <pc:sldMk cId="965898068" sldId="281"/>
            <ac:spMk id="56" creationId="{090FF200-3F95-4F7D-9F96-BEEEF7B80663}"/>
          </ac:spMkLst>
        </pc:spChg>
        <pc:spChg chg="add mod">
          <ac:chgData name="Sergey Parshin" userId="33371af5f60a0596" providerId="LiveId" clId="{BC27A91D-0399-480D-9B40-E95ECA2FAB20}" dt="2019-09-13T22:49:47.058" v="1373"/>
          <ac:spMkLst>
            <pc:docMk/>
            <pc:sldMk cId="965898068" sldId="281"/>
            <ac:spMk id="57" creationId="{67C66F2B-D692-4BE2-8186-4C2F7B449FCF}"/>
          </ac:spMkLst>
        </pc:spChg>
        <pc:picChg chg="del">
          <ac:chgData name="Sergey Parshin" userId="33371af5f60a0596" providerId="LiveId" clId="{BC27A91D-0399-480D-9B40-E95ECA2FAB20}" dt="2019-09-13T22:40:34.312" v="1177" actId="478"/>
          <ac:picMkLst>
            <pc:docMk/>
            <pc:sldMk cId="965898068" sldId="281"/>
            <ac:picMk id="4" creationId="{3034F37F-A60A-4251-A43F-7714946083A0}"/>
          </ac:picMkLst>
        </pc:picChg>
        <pc:picChg chg="del mod">
          <ac:chgData name="Sergey Parshin" userId="33371af5f60a0596" providerId="LiveId" clId="{BC27A91D-0399-480D-9B40-E95ECA2FAB20}" dt="2019-09-13T22:41:40.552" v="1190" actId="478"/>
          <ac:picMkLst>
            <pc:docMk/>
            <pc:sldMk cId="965898068" sldId="281"/>
            <ac:picMk id="6" creationId="{7FD8F3FF-0F79-476A-9474-5164A6D02314}"/>
          </ac:picMkLst>
        </pc:picChg>
        <pc:picChg chg="add mod ord">
          <ac:chgData name="Sergey Parshin" userId="33371af5f60a0596" providerId="LiveId" clId="{BC27A91D-0399-480D-9B40-E95ECA2FAB20}" dt="2019-09-13T22:42:28.682" v="1201" actId="167"/>
          <ac:picMkLst>
            <pc:docMk/>
            <pc:sldMk cId="965898068" sldId="281"/>
            <ac:picMk id="28" creationId="{69F53CB6-BDEB-49E5-8073-9755F5C2CD3A}"/>
          </ac:picMkLst>
        </pc:picChg>
        <pc:picChg chg="add mod">
          <ac:chgData name="Sergey Parshin" userId="33371af5f60a0596" providerId="LiveId" clId="{BC27A91D-0399-480D-9B40-E95ECA2FAB20}" dt="2019-09-13T22:43:11.880" v="1225" actId="1076"/>
          <ac:picMkLst>
            <pc:docMk/>
            <pc:sldMk cId="965898068" sldId="281"/>
            <ac:picMk id="42" creationId="{1CC5BCAB-9C64-4C08-B76E-84F11496DD29}"/>
          </ac:picMkLst>
        </pc:pic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10" creationId="{EF965651-3F33-4D0F-95D4-5C01920F54DE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13" creationId="{96A52E01-62E3-4AF1-B006-0013F75D17E2}"/>
          </ac:cxnSpMkLst>
        </pc:cxnChg>
        <pc:cxnChg chg="mod">
          <ac:chgData name="Sergey Parshin" userId="33371af5f60a0596" providerId="LiveId" clId="{BC27A91D-0399-480D-9B40-E95ECA2FAB20}" dt="2019-09-13T22:42:12.575" v="1197" actId="14100"/>
          <ac:cxnSpMkLst>
            <pc:docMk/>
            <pc:sldMk cId="965898068" sldId="281"/>
            <ac:cxnSpMk id="16" creationId="{19A355BB-71B1-4B96-94E0-1805780661A7}"/>
          </ac:cxnSpMkLst>
        </pc:cxnChg>
        <pc:cxnChg chg="mod">
          <ac:chgData name="Sergey Parshin" userId="33371af5f60a0596" providerId="LiveId" clId="{BC27A91D-0399-480D-9B40-E95ECA2FAB20}" dt="2019-09-13T22:42:06.824" v="1195" actId="14100"/>
          <ac:cxnSpMkLst>
            <pc:docMk/>
            <pc:sldMk cId="965898068" sldId="281"/>
            <ac:cxnSpMk id="17" creationId="{E9A8B495-85CB-4E86-9078-BCB4395CB060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18" creationId="{4A24340F-41B1-4A63-AF4B-18BD7AB82CFB}"/>
          </ac:cxnSpMkLst>
        </pc:cxnChg>
        <pc:cxnChg chg="mod">
          <ac:chgData name="Sergey Parshin" userId="33371af5f60a0596" providerId="LiveId" clId="{BC27A91D-0399-480D-9B40-E95ECA2FAB20}" dt="2019-09-13T22:43:42.562" v="1239" actId="692"/>
          <ac:cxnSpMkLst>
            <pc:docMk/>
            <pc:sldMk cId="965898068" sldId="281"/>
            <ac:cxnSpMk id="22" creationId="{F47137AD-413A-4597-AD44-9A3DF729E874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23" creationId="{AE7E2AE9-D86F-4EE1-90BC-E1B43FBFCF40}"/>
          </ac:cxnSpMkLst>
        </pc:cxnChg>
        <pc:cxnChg chg="del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26" creationId="{231A1FC9-7532-4A1F-9AC3-99AF96CD60A0}"/>
          </ac:cxnSpMkLst>
        </pc:cxnChg>
        <pc:cxnChg chg="mod">
          <ac:chgData name="Sergey Parshin" userId="33371af5f60a0596" providerId="LiveId" clId="{BC27A91D-0399-480D-9B40-E95ECA2FAB20}" dt="2019-09-13T22:43:54.130" v="1244" actId="692"/>
          <ac:cxnSpMkLst>
            <pc:docMk/>
            <pc:sldMk cId="965898068" sldId="281"/>
            <ac:cxnSpMk id="27" creationId="{5812089B-D205-416F-9941-54B01BC08B74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30" creationId="{A5F013E9-C9CB-40A3-BFFD-DBD6939E6E67}"/>
          </ac:cxnSpMkLst>
        </pc:cxnChg>
        <pc:cxnChg chg="mod">
          <ac:chgData name="Sergey Parshin" userId="33371af5f60a0596" providerId="LiveId" clId="{BC27A91D-0399-480D-9B40-E95ECA2FAB20}" dt="2019-09-13T22:41:28.080" v="1187" actId="1076"/>
          <ac:cxnSpMkLst>
            <pc:docMk/>
            <pc:sldMk cId="965898068" sldId="281"/>
            <ac:cxnSpMk id="39" creationId="{CA645F5C-073F-4C94-A8B8-AE078BA49317}"/>
          </ac:cxnSpMkLst>
        </pc:cxnChg>
        <pc:cxnChg chg="mod">
          <ac:chgData name="Sergey Parshin" userId="33371af5f60a0596" providerId="LiveId" clId="{BC27A91D-0399-480D-9B40-E95ECA2FAB20}" dt="2019-09-13T22:41:24.088" v="1186" actId="1076"/>
          <ac:cxnSpMkLst>
            <pc:docMk/>
            <pc:sldMk cId="965898068" sldId="281"/>
            <ac:cxnSpMk id="40" creationId="{B36D1626-C502-4CE1-86BA-B40300819AA1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41" creationId="{5B787EDA-56C0-463B-BABD-A7F4811DADA7}"/>
          </ac:cxnSpMkLst>
        </pc:cxnChg>
        <pc:cxnChg chg="del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43" creationId="{F3B55243-50AE-4AEA-B980-EE33FD081D3A}"/>
          </ac:cxnSpMkLst>
        </pc:cxnChg>
        <pc:cxnChg chg="add del mod">
          <ac:chgData name="Sergey Parshin" userId="33371af5f60a0596" providerId="LiveId" clId="{BC27A91D-0399-480D-9B40-E95ECA2FAB20}" dt="2019-09-13T22:43:30.815" v="1237" actId="478"/>
          <ac:cxnSpMkLst>
            <pc:docMk/>
            <pc:sldMk cId="965898068" sldId="281"/>
            <ac:cxnSpMk id="45" creationId="{CF8E640B-F788-40F5-9D79-1335B83F91AB}"/>
          </ac:cxnSpMkLst>
        </pc:cxnChg>
        <pc:cxnChg chg="add del mod">
          <ac:chgData name="Sergey Parshin" userId="33371af5f60a0596" providerId="LiveId" clId="{BC27A91D-0399-480D-9B40-E95ECA2FAB20}" dt="2019-09-13T22:43:24.287" v="1236" actId="478"/>
          <ac:cxnSpMkLst>
            <pc:docMk/>
            <pc:sldMk cId="965898068" sldId="281"/>
            <ac:cxnSpMk id="46" creationId="{5DFB8710-A308-4EC2-95B4-0CC79D21E6C9}"/>
          </ac:cxnSpMkLst>
        </pc:cxnChg>
        <pc:cxnChg chg="add mod">
          <ac:chgData name="Sergey Parshin" userId="33371af5f60a0596" providerId="LiveId" clId="{BC27A91D-0399-480D-9B40-E95ECA2FAB20}" dt="2019-09-13T22:44:00.106" v="1246" actId="692"/>
          <ac:cxnSpMkLst>
            <pc:docMk/>
            <pc:sldMk cId="965898068" sldId="281"/>
            <ac:cxnSpMk id="47" creationId="{BB184C40-4EB9-4B90-BF30-E3FC047B4F31}"/>
          </ac:cxnSpMkLst>
        </pc:cxnChg>
        <pc:cxnChg chg="add mod">
          <ac:chgData name="Sergey Parshin" userId="33371af5f60a0596" providerId="LiveId" clId="{BC27A91D-0399-480D-9B40-E95ECA2FAB20}" dt="2019-09-13T22:44:04.418" v="1252" actId="692"/>
          <ac:cxnSpMkLst>
            <pc:docMk/>
            <pc:sldMk cId="965898068" sldId="281"/>
            <ac:cxnSpMk id="48" creationId="{5390196B-D6DC-4D02-8E4B-6CB4137F222D}"/>
          </ac:cxnSpMkLst>
        </pc:cxnChg>
        <pc:cxnChg chg="add mod">
          <ac:chgData name="Sergey Parshin" userId="33371af5f60a0596" providerId="LiveId" clId="{BC27A91D-0399-480D-9B40-E95ECA2FAB20}" dt="2019-09-13T22:43:11.880" v="1225" actId="1076"/>
          <ac:cxnSpMkLst>
            <pc:docMk/>
            <pc:sldMk cId="965898068" sldId="281"/>
            <ac:cxnSpMk id="51" creationId="{741EA9DA-DDFA-4FBB-AD85-D75CC2FF8BD8}"/>
          </ac:cxnSpMkLst>
        </pc:cxnChg>
        <pc:cxnChg chg="add mod">
          <ac:chgData name="Sergey Parshin" userId="33371af5f60a0596" providerId="LiveId" clId="{BC27A91D-0399-480D-9B40-E95ECA2FAB20}" dt="2019-09-13T22:43:11.880" v="1225" actId="1076"/>
          <ac:cxnSpMkLst>
            <pc:docMk/>
            <pc:sldMk cId="965898068" sldId="281"/>
            <ac:cxnSpMk id="52" creationId="{DFD33BD7-2FF1-4E9A-9162-CA5726B35827}"/>
          </ac:cxnSpMkLst>
        </pc:cxnChg>
        <pc:cxnChg chg="add mod">
          <ac:chgData name="Sergey Parshin" userId="33371af5f60a0596" providerId="LiveId" clId="{BC27A91D-0399-480D-9B40-E95ECA2FAB20}" dt="2019-09-13T22:44:20.007" v="1256" actId="14100"/>
          <ac:cxnSpMkLst>
            <pc:docMk/>
            <pc:sldMk cId="965898068" sldId="281"/>
            <ac:cxnSpMk id="53" creationId="{E4446997-F4D2-4EF7-BC20-690339E371CB}"/>
          </ac:cxnSpMkLst>
        </pc:cxnChg>
        <pc:cxnChg chg="add mod">
          <ac:chgData name="Sergey Parshin" userId="33371af5f60a0596" providerId="LiveId" clId="{BC27A91D-0399-480D-9B40-E95ECA2FAB20}" dt="2019-09-13T22:44:33.999" v="1259" actId="14100"/>
          <ac:cxnSpMkLst>
            <pc:docMk/>
            <pc:sldMk cId="965898068" sldId="281"/>
            <ac:cxnSpMk id="54" creationId="{EC23CA22-C5C5-4208-9D09-D17E1C48B0ED}"/>
          </ac:cxnSpMkLst>
        </pc:cxnChg>
      </pc:sldChg>
      <pc:sldChg chg="addSp delSp modSp add setBg modAnim">
        <pc:chgData name="Sergey Parshin" userId="33371af5f60a0596" providerId="LiveId" clId="{BC27A91D-0399-480D-9B40-E95ECA2FAB20}" dt="2019-09-14T00:45:02.298" v="2615"/>
        <pc:sldMkLst>
          <pc:docMk/>
          <pc:sldMk cId="1712100128" sldId="282"/>
        </pc:sldMkLst>
        <pc:spChg chg="mod">
          <ac:chgData name="Sergey Parshin" userId="33371af5f60a0596" providerId="LiveId" clId="{BC27A91D-0399-480D-9B40-E95ECA2FAB20}" dt="2019-09-13T22:50:15.045" v="1378" actId="20577"/>
          <ac:spMkLst>
            <pc:docMk/>
            <pc:sldMk cId="1712100128" sldId="282"/>
            <ac:spMk id="2" creationId="{D1B6F27B-AFC5-46EC-9713-4DE5D8CB851E}"/>
          </ac:spMkLst>
        </pc:spChg>
        <pc:spChg chg="mod">
          <ac:chgData name="Sergey Parshin" userId="33371af5f60a0596" providerId="LiveId" clId="{BC27A91D-0399-480D-9B40-E95ECA2FAB20}" dt="2019-09-13T22:52:18.875" v="1404" actId="1076"/>
          <ac:spMkLst>
            <pc:docMk/>
            <pc:sldMk cId="1712100128" sldId="282"/>
            <ac:spMk id="7" creationId="{9F2FE742-67B6-41A7-9FEE-5ACFCCB6D129}"/>
          </ac:spMkLst>
        </pc:spChg>
        <pc:spChg chg="add mod">
          <ac:chgData name="Sergey Parshin" userId="33371af5f60a0596" providerId="LiveId" clId="{BC27A91D-0399-480D-9B40-E95ECA2FAB20}" dt="2019-09-13T22:51:48.436" v="1396" actId="1076"/>
          <ac:spMkLst>
            <pc:docMk/>
            <pc:sldMk cId="1712100128" sldId="282"/>
            <ac:spMk id="30" creationId="{7AE9A939-C8A7-4BAC-B217-16ABB3C0FB1A}"/>
          </ac:spMkLst>
        </pc:spChg>
        <pc:spChg chg="del">
          <ac:chgData name="Sergey Parshin" userId="33371af5f60a0596" providerId="LiveId" clId="{BC27A91D-0399-480D-9B40-E95ECA2FAB20}" dt="2019-09-13T22:52:22.972" v="1405" actId="478"/>
          <ac:spMkLst>
            <pc:docMk/>
            <pc:sldMk cId="1712100128" sldId="282"/>
            <ac:spMk id="33" creationId="{21DCBF3E-4F8A-4635-90A5-E1338AC32901}"/>
          </ac:spMkLst>
        </pc:spChg>
        <pc:spChg chg="add mod">
          <ac:chgData name="Sergey Parshin" userId="33371af5f60a0596" providerId="LiveId" clId="{BC27A91D-0399-480D-9B40-E95ECA2FAB20}" dt="2019-09-13T22:52:36.149" v="1408" actId="1076"/>
          <ac:spMkLst>
            <pc:docMk/>
            <pc:sldMk cId="1712100128" sldId="282"/>
            <ac:spMk id="34" creationId="{33759E99-287B-4553-BA45-E911215FC9AB}"/>
          </ac:spMkLst>
        </pc:spChg>
        <pc:spChg chg="mod">
          <ac:chgData name="Sergey Parshin" userId="33371af5f60a0596" providerId="LiveId" clId="{BC27A91D-0399-480D-9B40-E95ECA2FAB20}" dt="2019-09-13T22:51:31.628" v="1391" actId="1076"/>
          <ac:spMkLst>
            <pc:docMk/>
            <pc:sldMk cId="1712100128" sldId="282"/>
            <ac:spMk id="35" creationId="{6D85EE45-5713-46EA-A9AF-AFEB0579DD3C}"/>
          </ac:spMkLst>
        </pc:spChg>
        <pc:spChg chg="add mod">
          <ac:chgData name="Sergey Parshin" userId="33371af5f60a0596" providerId="LiveId" clId="{BC27A91D-0399-480D-9B40-E95ECA2FAB20}" dt="2019-09-13T22:52:53.460" v="1418" actId="20577"/>
          <ac:spMkLst>
            <pc:docMk/>
            <pc:sldMk cId="1712100128" sldId="282"/>
            <ac:spMk id="43" creationId="{29EFD6CB-92AE-4327-B4EA-FF74BF0F3796}"/>
          </ac:spMkLst>
        </pc:spChg>
        <pc:spChg chg="del">
          <ac:chgData name="Sergey Parshin" userId="33371af5f60a0596" providerId="LiveId" clId="{BC27A91D-0399-480D-9B40-E95ECA2FAB20}" dt="2019-09-13T22:52:22.972" v="1405" actId="478"/>
          <ac:spMkLst>
            <pc:docMk/>
            <pc:sldMk cId="1712100128" sldId="282"/>
            <ac:spMk id="44" creationId="{8387E84E-45AC-4220-B8CE-CB55A2029E48}"/>
          </ac:spMkLst>
        </pc:spChg>
        <pc:spChg chg="del">
          <ac:chgData name="Sergey Parshin" userId="33371af5f60a0596" providerId="LiveId" clId="{BC27A91D-0399-480D-9B40-E95ECA2FAB20}" dt="2019-09-13T22:52:22.972" v="1405" actId="478"/>
          <ac:spMkLst>
            <pc:docMk/>
            <pc:sldMk cId="1712100128" sldId="282"/>
            <ac:spMk id="49" creationId="{70C2C818-F0B7-45C8-9753-37B3E6C51CBF}"/>
          </ac:spMkLst>
        </pc:spChg>
        <pc:spChg chg="del">
          <ac:chgData name="Sergey Parshin" userId="33371af5f60a0596" providerId="LiveId" clId="{BC27A91D-0399-480D-9B40-E95ECA2FAB20}" dt="2019-09-13T22:52:22.972" v="1405" actId="478"/>
          <ac:spMkLst>
            <pc:docMk/>
            <pc:sldMk cId="1712100128" sldId="282"/>
            <ac:spMk id="50" creationId="{2FB8BE0F-BE59-4818-AE44-46A5C3F2D033}"/>
          </ac:spMkLst>
        </pc:spChg>
        <pc:spChg chg="mod">
          <ac:chgData name="Sergey Parshin" userId="33371af5f60a0596" providerId="LiveId" clId="{BC27A91D-0399-480D-9B40-E95ECA2FAB20}" dt="2019-09-13T22:51:17.012" v="1388" actId="1076"/>
          <ac:spMkLst>
            <pc:docMk/>
            <pc:sldMk cId="1712100128" sldId="282"/>
            <ac:spMk id="55" creationId="{0512835C-7443-4DB1-99EF-02745C5BF889}"/>
          </ac:spMkLst>
        </pc:spChg>
        <pc:spChg chg="mod">
          <ac:chgData name="Sergey Parshin" userId="33371af5f60a0596" providerId="LiveId" clId="{BC27A91D-0399-480D-9B40-E95ECA2FAB20}" dt="2019-09-13T22:51:13.404" v="1387" actId="1076"/>
          <ac:spMkLst>
            <pc:docMk/>
            <pc:sldMk cId="1712100128" sldId="282"/>
            <ac:spMk id="56" creationId="{090FF200-3F95-4F7D-9F96-BEEEF7B80663}"/>
          </ac:spMkLst>
        </pc:spChg>
        <pc:spChg chg="del">
          <ac:chgData name="Sergey Parshin" userId="33371af5f60a0596" providerId="LiveId" clId="{BC27A91D-0399-480D-9B40-E95ECA2FAB20}" dt="2019-09-13T22:52:27.876" v="1406" actId="478"/>
          <ac:spMkLst>
            <pc:docMk/>
            <pc:sldMk cId="1712100128" sldId="282"/>
            <ac:spMk id="57" creationId="{67C66F2B-D692-4BE2-8186-4C2F7B449FCF}"/>
          </ac:spMkLst>
        </pc:spChg>
        <pc:spChg chg="add mod">
          <ac:chgData name="Sergey Parshin" userId="33371af5f60a0596" providerId="LiveId" clId="{BC27A91D-0399-480D-9B40-E95ECA2FAB20}" dt="2019-09-13T22:52:36.149" v="1408" actId="1076"/>
          <ac:spMkLst>
            <pc:docMk/>
            <pc:sldMk cId="1712100128" sldId="282"/>
            <ac:spMk id="59" creationId="{7D7B5B5D-2DF8-4718-867A-46FE9F47F889}"/>
          </ac:spMkLst>
        </pc:spChg>
        <pc:spChg chg="add mod">
          <ac:chgData name="Sergey Parshin" userId="33371af5f60a0596" providerId="LiveId" clId="{BC27A91D-0399-480D-9B40-E95ECA2FAB20}" dt="2019-09-13T22:52:36.149" v="1408" actId="1076"/>
          <ac:spMkLst>
            <pc:docMk/>
            <pc:sldMk cId="1712100128" sldId="282"/>
            <ac:spMk id="60" creationId="{8CD186BF-9D79-4B53-9D41-591B5CB948C6}"/>
          </ac:spMkLst>
        </pc:spChg>
        <pc:spChg chg="add mod">
          <ac:chgData name="Sergey Parshin" userId="33371af5f60a0596" providerId="LiveId" clId="{BC27A91D-0399-480D-9B40-E95ECA2FAB20}" dt="2019-09-13T22:52:36.149" v="1408" actId="1076"/>
          <ac:spMkLst>
            <pc:docMk/>
            <pc:sldMk cId="1712100128" sldId="282"/>
            <ac:spMk id="61" creationId="{C2139B7D-38D0-4643-9437-3D5B58C80F7B}"/>
          </ac:spMkLst>
        </pc:spChg>
        <pc:spChg chg="add del">
          <ac:chgData name="Sergey Parshin" userId="33371af5f60a0596" providerId="LiveId" clId="{BC27A91D-0399-480D-9B40-E95ECA2FAB20}" dt="2019-09-13T22:54:45.578" v="1454"/>
          <ac:spMkLst>
            <pc:docMk/>
            <pc:sldMk cId="1712100128" sldId="282"/>
            <ac:spMk id="65" creationId="{F900DB96-0881-4E01-9F71-E9298EA54F10}"/>
          </ac:spMkLst>
        </pc:spChg>
        <pc:picChg chg="del">
          <ac:chgData name="Sergey Parshin" userId="33371af5f60a0596" providerId="LiveId" clId="{BC27A91D-0399-480D-9B40-E95ECA2FAB20}" dt="2019-09-13T22:50:40.300" v="1382" actId="478"/>
          <ac:picMkLst>
            <pc:docMk/>
            <pc:sldMk cId="1712100128" sldId="282"/>
            <ac:picMk id="28" creationId="{69F53CB6-BDEB-49E5-8073-9755F5C2CD3A}"/>
          </ac:picMkLst>
        </pc:picChg>
        <pc:picChg chg="add mod ord">
          <ac:chgData name="Sergey Parshin" userId="33371af5f60a0596" providerId="LiveId" clId="{BC27A91D-0399-480D-9B40-E95ECA2FAB20}" dt="2019-09-13T22:50:56.308" v="1384" actId="14100"/>
          <ac:picMkLst>
            <pc:docMk/>
            <pc:sldMk cId="1712100128" sldId="282"/>
            <ac:picMk id="29" creationId="{D4649DD8-D0EB-456D-B048-A993A7E28F9D}"/>
          </ac:picMkLst>
        </pc:picChg>
        <pc:picChg chg="del">
          <ac:chgData name="Sergey Parshin" userId="33371af5f60a0596" providerId="LiveId" clId="{BC27A91D-0399-480D-9B40-E95ECA2FAB20}" dt="2019-09-13T22:52:22.972" v="1405" actId="478"/>
          <ac:picMkLst>
            <pc:docMk/>
            <pc:sldMk cId="1712100128" sldId="282"/>
            <ac:picMk id="42" creationId="{1CC5BCAB-9C64-4C08-B76E-84F11496DD29}"/>
          </ac:picMkLst>
        </pc:picChg>
        <pc:picChg chg="add mod ord">
          <ac:chgData name="Sergey Parshin" userId="33371af5f60a0596" providerId="LiveId" clId="{BC27A91D-0399-480D-9B40-E95ECA2FAB20}" dt="2019-09-13T22:52:47.439" v="1411" actId="167"/>
          <ac:picMkLst>
            <pc:docMk/>
            <pc:sldMk cId="1712100128" sldId="282"/>
            <ac:picMk id="64" creationId="{A26A2AFB-9E6F-46E9-811B-467478545D11}"/>
          </ac:picMkLst>
        </pc:picChg>
        <pc:cxnChg chg="mod">
          <ac:chgData name="Sergey Parshin" userId="33371af5f60a0596" providerId="LiveId" clId="{BC27A91D-0399-480D-9B40-E95ECA2FAB20}" dt="2019-09-13T22:51:35.132" v="1393" actId="1076"/>
          <ac:cxnSpMkLst>
            <pc:docMk/>
            <pc:sldMk cId="1712100128" sldId="282"/>
            <ac:cxnSpMk id="16" creationId="{19A355BB-71B1-4B96-94E0-1805780661A7}"/>
          </ac:cxnSpMkLst>
        </pc:cxnChg>
        <pc:cxnChg chg="mod">
          <ac:chgData name="Sergey Parshin" userId="33371af5f60a0596" providerId="LiveId" clId="{BC27A91D-0399-480D-9B40-E95ECA2FAB20}" dt="2019-09-13T22:51:33.868" v="1392" actId="1076"/>
          <ac:cxnSpMkLst>
            <pc:docMk/>
            <pc:sldMk cId="1712100128" sldId="282"/>
            <ac:cxnSpMk id="17" creationId="{E9A8B495-85CB-4E86-9078-BCB4395CB060}"/>
          </ac:cxnSpMkLst>
        </pc:cxnChg>
        <pc:cxnChg chg="mod">
          <ac:chgData name="Sergey Parshin" userId="33371af5f60a0596" providerId="LiveId" clId="{BC27A91D-0399-480D-9B40-E95ECA2FAB20}" dt="2019-09-13T22:51:21.044" v="1389" actId="14100"/>
          <ac:cxnSpMkLst>
            <pc:docMk/>
            <pc:sldMk cId="1712100128" sldId="282"/>
            <ac:cxnSpMk id="22" creationId="{F47137AD-413A-4597-AD44-9A3DF729E874}"/>
          </ac:cxnSpMkLst>
        </pc:cxnChg>
        <pc:cxnChg chg="mod">
          <ac:chgData name="Sergey Parshin" userId="33371af5f60a0596" providerId="LiveId" clId="{BC27A91D-0399-480D-9B40-E95ECA2FAB20}" dt="2019-09-13T22:51:25.052" v="1390" actId="1076"/>
          <ac:cxnSpMkLst>
            <pc:docMk/>
            <pc:sldMk cId="1712100128" sldId="282"/>
            <ac:cxnSpMk id="27" creationId="{5812089B-D205-416F-9941-54B01BC08B74}"/>
          </ac:cxnSpMkLst>
        </pc:cxnChg>
        <pc:cxnChg chg="add mod">
          <ac:chgData name="Sergey Parshin" userId="33371af5f60a0596" providerId="LiveId" clId="{BC27A91D-0399-480D-9B40-E95ECA2FAB20}" dt="2019-09-13T22:52:03.347" v="1400" actId="1076"/>
          <ac:cxnSpMkLst>
            <pc:docMk/>
            <pc:sldMk cId="1712100128" sldId="282"/>
            <ac:cxnSpMk id="31" creationId="{AEC30F9C-23B2-4487-92F6-1C51F1BB2E19}"/>
          </ac:cxnSpMkLst>
        </pc:cxnChg>
        <pc:cxnChg chg="add mod">
          <ac:chgData name="Sergey Parshin" userId="33371af5f60a0596" providerId="LiveId" clId="{BC27A91D-0399-480D-9B40-E95ECA2FAB20}" dt="2019-09-13T22:52:07.595" v="1402" actId="1076"/>
          <ac:cxnSpMkLst>
            <pc:docMk/>
            <pc:sldMk cId="1712100128" sldId="282"/>
            <ac:cxnSpMk id="32" creationId="{6B14EE2C-4DD4-49B5-A473-B8EF409C4541}"/>
          </ac:cxnSpMkLst>
        </pc:cxnChg>
        <pc:cxnChg chg="add del mod">
          <ac:chgData name="Sergey Parshin" userId="33371af5f60a0596" providerId="LiveId" clId="{BC27A91D-0399-480D-9B40-E95ECA2FAB20}" dt="2019-09-13T22:52:59.916" v="1420" actId="478"/>
          <ac:cxnSpMkLst>
            <pc:docMk/>
            <pc:sldMk cId="1712100128" sldId="282"/>
            <ac:cxnSpMk id="36" creationId="{CC71D02B-F476-4DCD-A40D-7A446BD3A861}"/>
          </ac:cxnSpMkLst>
        </pc:cxnChg>
        <pc:cxnChg chg="add del mod">
          <ac:chgData name="Sergey Parshin" userId="33371af5f60a0596" providerId="LiveId" clId="{BC27A91D-0399-480D-9B40-E95ECA2FAB20}" dt="2019-09-13T22:52:57.187" v="1419" actId="478"/>
          <ac:cxnSpMkLst>
            <pc:docMk/>
            <pc:sldMk cId="1712100128" sldId="282"/>
            <ac:cxnSpMk id="37" creationId="{D3319A23-8B0C-426B-9E5C-650D462EFF7F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38" creationId="{EB6C85C8-E97C-426E-81B7-A54EFD0D238A}"/>
          </ac:cxnSpMkLst>
        </pc:cxnChg>
        <pc:cxnChg chg="mod">
          <ac:chgData name="Sergey Parshin" userId="33371af5f60a0596" providerId="LiveId" clId="{BC27A91D-0399-480D-9B40-E95ECA2FAB20}" dt="2019-09-13T22:51:06.212" v="1386" actId="1076"/>
          <ac:cxnSpMkLst>
            <pc:docMk/>
            <pc:sldMk cId="1712100128" sldId="282"/>
            <ac:cxnSpMk id="39" creationId="{CA645F5C-073F-4C94-A8B8-AE078BA49317}"/>
          </ac:cxnSpMkLst>
        </pc:cxnChg>
        <pc:cxnChg chg="mod">
          <ac:chgData name="Sergey Parshin" userId="33371af5f60a0596" providerId="LiveId" clId="{BC27A91D-0399-480D-9B40-E95ECA2FAB20}" dt="2019-09-13T22:51:38.556" v="1394" actId="1076"/>
          <ac:cxnSpMkLst>
            <pc:docMk/>
            <pc:sldMk cId="1712100128" sldId="282"/>
            <ac:cxnSpMk id="40" creationId="{B36D1626-C502-4CE1-86BA-B40300819AA1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41" creationId="{A8EEB7ED-DC36-460F-A27C-674323DC1F93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45" creationId="{5B8DA2F2-8E04-4142-9E46-F11BACB1EBD2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46" creationId="{925209CC-F2CB-4A1C-AFD4-C33601DC2D62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47" creationId="{BB184C40-4EB9-4B90-BF30-E3FC047B4F31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48" creationId="{5390196B-D6DC-4D02-8E4B-6CB4137F222D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51" creationId="{741EA9DA-DDFA-4FBB-AD85-D75CC2FF8BD8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52" creationId="{DFD33BD7-2FF1-4E9A-9162-CA5726B35827}"/>
          </ac:cxnSpMkLst>
        </pc:cxnChg>
        <pc:cxnChg chg="mod">
          <ac:chgData name="Sergey Parshin" userId="33371af5f60a0596" providerId="LiveId" clId="{BC27A91D-0399-480D-9B40-E95ECA2FAB20}" dt="2019-09-13T22:51:58.020" v="1398" actId="14100"/>
          <ac:cxnSpMkLst>
            <pc:docMk/>
            <pc:sldMk cId="1712100128" sldId="282"/>
            <ac:cxnSpMk id="53" creationId="{E4446997-F4D2-4EF7-BC20-690339E371CB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54" creationId="{EC23CA22-C5C5-4208-9D09-D17E1C48B0ED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58" creationId="{4909C31C-05C3-44FB-95AE-6E2AAC445421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62" creationId="{2A66DDCD-F0DB-4544-AFAF-CE9D368CE732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63" creationId="{7294C26A-04F4-4837-ACDC-F6088235E8DF}"/>
          </ac:cxnSpMkLst>
        </pc:cxnChg>
      </pc:sldChg>
      <pc:sldChg chg="addSp delSp modSp add setBg modAnim">
        <pc:chgData name="Sergey Parshin" userId="33371af5f60a0596" providerId="LiveId" clId="{BC27A91D-0399-480D-9B40-E95ECA2FAB20}" dt="2019-09-14T01:11:49.638" v="2885"/>
        <pc:sldMkLst>
          <pc:docMk/>
          <pc:sldMk cId="3604869630" sldId="283"/>
        </pc:sldMkLst>
        <pc:spChg chg="mod">
          <ac:chgData name="Sergey Parshin" userId="33371af5f60a0596" providerId="LiveId" clId="{BC27A91D-0399-480D-9B40-E95ECA2FAB20}" dt="2019-09-13T22:53:51.741" v="1436" actId="6549"/>
          <ac:spMkLst>
            <pc:docMk/>
            <pc:sldMk cId="3604869630" sldId="283"/>
            <ac:spMk id="30" creationId="{7AE9A939-C8A7-4BAC-B217-16ABB3C0FB1A}"/>
          </ac:spMkLst>
        </pc:spChg>
        <pc:spChg chg="mod">
          <ac:chgData name="Sergey Parshin" userId="33371af5f60a0596" providerId="LiveId" clId="{BC27A91D-0399-480D-9B40-E95ECA2FAB20}" dt="2019-09-13T22:53:47.636" v="1431" actId="20577"/>
          <ac:spMkLst>
            <pc:docMk/>
            <pc:sldMk cId="3604869630" sldId="283"/>
            <ac:spMk id="35" creationId="{6D85EE45-5713-46EA-A9AF-AFEB0579DD3C}"/>
          </ac:spMkLst>
        </pc:spChg>
        <pc:spChg chg="add mod">
          <ac:chgData name="Sergey Parshin" userId="33371af5f60a0596" providerId="LiveId" clId="{BC27A91D-0399-480D-9B40-E95ECA2FAB20}" dt="2019-09-13T22:55:09.251" v="1461" actId="20577"/>
          <ac:spMkLst>
            <pc:docMk/>
            <pc:sldMk cId="3604869630" sldId="283"/>
            <ac:spMk id="37" creationId="{CB65AA2D-4629-4E40-939C-F4D3712ABEB5}"/>
          </ac:spMkLst>
        </pc:spChg>
        <pc:spChg chg="add mod">
          <ac:chgData name="Sergey Parshin" userId="33371af5f60a0596" providerId="LiveId" clId="{BC27A91D-0399-480D-9B40-E95ECA2FAB20}" dt="2019-09-13T22:55:03.242" v="1459" actId="1076"/>
          <ac:spMkLst>
            <pc:docMk/>
            <pc:sldMk cId="3604869630" sldId="283"/>
            <ac:spMk id="42" creationId="{081E0D6C-DC72-47F8-B781-9B3607520694}"/>
          </ac:spMkLst>
        </pc:spChg>
        <pc:spChg chg="del mod">
          <ac:chgData name="Sergey Parshin" userId="33371af5f60a0596" providerId="LiveId" clId="{BC27A91D-0399-480D-9B40-E95ECA2FAB20}" dt="2019-09-13T22:54:53.259" v="1457" actId="478"/>
          <ac:spMkLst>
            <pc:docMk/>
            <pc:sldMk cId="3604869630" sldId="283"/>
            <ac:spMk id="59" creationId="{7D7B5B5D-2DF8-4718-867A-46FE9F47F889}"/>
          </ac:spMkLst>
        </pc:spChg>
        <pc:spChg chg="mod">
          <ac:chgData name="Sergey Parshin" userId="33371af5f60a0596" providerId="LiveId" clId="{BC27A91D-0399-480D-9B40-E95ECA2FAB20}" dt="2019-09-13T22:54:06.716" v="1444" actId="20577"/>
          <ac:spMkLst>
            <pc:docMk/>
            <pc:sldMk cId="3604869630" sldId="283"/>
            <ac:spMk id="61" creationId="{C2139B7D-38D0-4643-9437-3D5B58C80F7B}"/>
          </ac:spMkLst>
        </pc:spChg>
        <pc:cxnChg chg="del">
          <ac:chgData name="Sergey Parshin" userId="33371af5f60a0596" providerId="LiveId" clId="{BC27A91D-0399-480D-9B40-E95ECA2FAB20}" dt="2019-09-13T22:53:58.787" v="1438" actId="478"/>
          <ac:cxnSpMkLst>
            <pc:docMk/>
            <pc:sldMk cId="3604869630" sldId="283"/>
            <ac:cxnSpMk id="31" creationId="{AEC30F9C-23B2-4487-92F6-1C51F1BB2E19}"/>
          </ac:cxnSpMkLst>
        </pc:cxnChg>
        <pc:cxnChg chg="del">
          <ac:chgData name="Sergey Parshin" userId="33371af5f60a0596" providerId="LiveId" clId="{BC27A91D-0399-480D-9B40-E95ECA2FAB20}" dt="2019-09-13T22:53:56.771" v="1437" actId="478"/>
          <ac:cxnSpMkLst>
            <pc:docMk/>
            <pc:sldMk cId="3604869630" sldId="283"/>
            <ac:cxnSpMk id="32" creationId="{6B14EE2C-4DD4-49B5-A473-B8EF409C4541}"/>
          </ac:cxnSpMkLst>
        </pc:cxnChg>
        <pc:cxnChg chg="add mod">
          <ac:chgData name="Sergey Parshin" userId="33371af5f60a0596" providerId="LiveId" clId="{BC27A91D-0399-480D-9B40-E95ECA2FAB20}" dt="2019-09-13T22:54:30.667" v="1452" actId="14100"/>
          <ac:cxnSpMkLst>
            <pc:docMk/>
            <pc:sldMk cId="3604869630" sldId="283"/>
            <ac:cxnSpMk id="36" creationId="{2299E537-AD0D-4321-B536-7C0BE4B187C1}"/>
          </ac:cxnSpMkLst>
        </pc:cxnChg>
        <pc:cxnChg chg="mod">
          <ac:chgData name="Sergey Parshin" userId="33371af5f60a0596" providerId="LiveId" clId="{BC27A91D-0399-480D-9B40-E95ECA2FAB20}" dt="2019-09-13T22:54:19.947" v="1449" actId="1076"/>
          <ac:cxnSpMkLst>
            <pc:docMk/>
            <pc:sldMk cId="3604869630" sldId="283"/>
            <ac:cxnSpMk id="46" creationId="{925209CC-F2CB-4A1C-AFD4-C33601DC2D62}"/>
          </ac:cxnSpMkLst>
        </pc:cxnChg>
        <pc:cxnChg chg="mod">
          <ac:chgData name="Sergey Parshin" userId="33371af5f60a0596" providerId="LiveId" clId="{BC27A91D-0399-480D-9B40-E95ECA2FAB20}" dt="2019-09-13T22:54:01.875" v="1439" actId="14100"/>
          <ac:cxnSpMkLst>
            <pc:docMk/>
            <pc:sldMk cId="3604869630" sldId="283"/>
            <ac:cxnSpMk id="53" creationId="{E4446997-F4D2-4EF7-BC20-690339E371CB}"/>
          </ac:cxnSpMkLst>
        </pc:cxnChg>
        <pc:cxnChg chg="mod">
          <ac:chgData name="Sergey Parshin" userId="33371af5f60a0596" providerId="LiveId" clId="{BC27A91D-0399-480D-9B40-E95ECA2FAB20}" dt="2019-09-13T22:54:15.555" v="1447" actId="14100"/>
          <ac:cxnSpMkLst>
            <pc:docMk/>
            <pc:sldMk cId="3604869630" sldId="283"/>
            <ac:cxnSpMk id="58" creationId="{4909C31C-05C3-44FB-95AE-6E2AAC445421}"/>
          </ac:cxnSpMkLst>
        </pc:cxnChg>
        <pc:cxnChg chg="del">
          <ac:chgData name="Sergey Parshin" userId="33371af5f60a0596" providerId="LiveId" clId="{BC27A91D-0399-480D-9B40-E95ECA2FAB20}" dt="2019-09-13T22:54:10.355" v="1445" actId="478"/>
          <ac:cxnSpMkLst>
            <pc:docMk/>
            <pc:sldMk cId="3604869630" sldId="283"/>
            <ac:cxnSpMk id="62" creationId="{2A66DDCD-F0DB-4544-AFAF-CE9D368CE732}"/>
          </ac:cxnSpMkLst>
        </pc:cxnChg>
        <pc:cxnChg chg="del">
          <ac:chgData name="Sergey Parshin" userId="33371af5f60a0596" providerId="LiveId" clId="{BC27A91D-0399-480D-9B40-E95ECA2FAB20}" dt="2019-09-13T22:54:12.330" v="1446" actId="478"/>
          <ac:cxnSpMkLst>
            <pc:docMk/>
            <pc:sldMk cId="3604869630" sldId="283"/>
            <ac:cxnSpMk id="63" creationId="{7294C26A-04F4-4837-ACDC-F6088235E8DF}"/>
          </ac:cxnSpMkLst>
        </pc:cxnChg>
      </pc:sldChg>
      <pc:sldChg chg="addSp delSp modSp add">
        <pc:chgData name="Sergey Parshin" userId="33371af5f60a0596" providerId="LiveId" clId="{BC27A91D-0399-480D-9B40-E95ECA2FAB20}" dt="2019-09-14T00:01:54.161" v="1630" actId="27636"/>
        <pc:sldMkLst>
          <pc:docMk/>
          <pc:sldMk cId="3797842822" sldId="284"/>
        </pc:sldMkLst>
        <pc:spChg chg="mod">
          <ac:chgData name="Sergey Parshin" userId="33371af5f60a0596" providerId="LiveId" clId="{BC27A91D-0399-480D-9B40-E95ECA2FAB20}" dt="2019-09-13T23:58:22.577" v="1536" actId="20577"/>
          <ac:spMkLst>
            <pc:docMk/>
            <pc:sldMk cId="3797842822" sldId="284"/>
            <ac:spMk id="2" creationId="{130312CE-5058-48FB-A2A0-A4E562324CEB}"/>
          </ac:spMkLst>
        </pc:spChg>
        <pc:spChg chg="add del mod">
          <ac:chgData name="Sergey Parshin" userId="33371af5f60a0596" providerId="LiveId" clId="{BC27A91D-0399-480D-9B40-E95ECA2FAB20}" dt="2019-09-14T00:01:54.161" v="1630" actId="27636"/>
          <ac:spMkLst>
            <pc:docMk/>
            <pc:sldMk cId="3797842822" sldId="284"/>
            <ac:spMk id="3" creationId="{785B8EA0-B59C-4B9F-882D-073BB58EF372}"/>
          </ac:spMkLst>
        </pc:spChg>
        <pc:picChg chg="add mod">
          <ac:chgData name="Sergey Parshin" userId="33371af5f60a0596" providerId="LiveId" clId="{BC27A91D-0399-480D-9B40-E95ECA2FAB20}" dt="2019-09-14T00:01:33.663" v="1566" actId="1076"/>
          <ac:picMkLst>
            <pc:docMk/>
            <pc:sldMk cId="3797842822" sldId="284"/>
            <ac:picMk id="4" creationId="{3CE6A610-C86F-447C-8D6B-A334446D3079}"/>
          </ac:picMkLst>
        </pc:picChg>
      </pc:sldChg>
      <pc:sldChg chg="addSp delSp modSp add modAnim">
        <pc:chgData name="Sergey Parshin" userId="33371af5f60a0596" providerId="LiveId" clId="{BC27A91D-0399-480D-9B40-E95ECA2FAB20}" dt="2019-09-14T00:52:13.155" v="2665"/>
        <pc:sldMkLst>
          <pc:docMk/>
          <pc:sldMk cId="2059428932" sldId="285"/>
        </pc:sldMkLst>
        <pc:spChg chg="del">
          <ac:chgData name="Sergey Parshin" userId="33371af5f60a0596" providerId="LiveId" clId="{BC27A91D-0399-480D-9B40-E95ECA2FAB20}" dt="2019-09-14T00:02:27.556" v="1632" actId="478"/>
          <ac:spMkLst>
            <pc:docMk/>
            <pc:sldMk cId="2059428932" sldId="285"/>
            <ac:spMk id="2" creationId="{130312CE-5058-48FB-A2A0-A4E562324CEB}"/>
          </ac:spMkLst>
        </pc:spChg>
        <pc:spChg chg="del">
          <ac:chgData name="Sergey Parshin" userId="33371af5f60a0596" providerId="LiveId" clId="{BC27A91D-0399-480D-9B40-E95ECA2FAB20}" dt="2019-09-14T00:02:32.885" v="1634" actId="478"/>
          <ac:spMkLst>
            <pc:docMk/>
            <pc:sldMk cId="2059428932" sldId="285"/>
            <ac:spMk id="3" creationId="{785B8EA0-B59C-4B9F-882D-073BB58EF372}"/>
          </ac:spMkLst>
        </pc:spChg>
        <pc:spChg chg="add del mod">
          <ac:chgData name="Sergey Parshin" userId="33371af5f60a0596" providerId="LiveId" clId="{BC27A91D-0399-480D-9B40-E95ECA2FAB20}" dt="2019-09-14T00:02:29.903" v="1633" actId="478"/>
          <ac:spMkLst>
            <pc:docMk/>
            <pc:sldMk cId="2059428932" sldId="285"/>
            <ac:spMk id="6" creationId="{E4ECA595-9F9E-43A0-8848-13A011B4EC1A}"/>
          </ac:spMkLst>
        </pc:spChg>
        <pc:spChg chg="add del mod">
          <ac:chgData name="Sergey Parshin" userId="33371af5f60a0596" providerId="LiveId" clId="{BC27A91D-0399-480D-9B40-E95ECA2FAB20}" dt="2019-09-14T00:02:35.118" v="1635" actId="478"/>
          <ac:spMkLst>
            <pc:docMk/>
            <pc:sldMk cId="2059428932" sldId="285"/>
            <ac:spMk id="8" creationId="{39505580-6BD8-46AB-A06F-D85BE75C774A}"/>
          </ac:spMkLst>
        </pc:spChg>
        <pc:spChg chg="add mod">
          <ac:chgData name="Sergey Parshin" userId="33371af5f60a0596" providerId="LiveId" clId="{BC27A91D-0399-480D-9B40-E95ECA2FAB20}" dt="2019-09-14T00:03:31.431" v="1641" actId="1076"/>
          <ac:spMkLst>
            <pc:docMk/>
            <pc:sldMk cId="2059428932" sldId="285"/>
            <ac:spMk id="9" creationId="{916287E1-90B9-4ABB-8F01-7F612388F5CD}"/>
          </ac:spMkLst>
        </pc:spChg>
        <pc:spChg chg="add mod">
          <ac:chgData name="Sergey Parshin" userId="33371af5f60a0596" providerId="LiveId" clId="{BC27A91D-0399-480D-9B40-E95ECA2FAB20}" dt="2019-09-14T00:03:48.022" v="1682" actId="1038"/>
          <ac:spMkLst>
            <pc:docMk/>
            <pc:sldMk cId="2059428932" sldId="285"/>
            <ac:spMk id="10" creationId="{E14B643D-3D66-4438-AB2F-E8E6A442B991}"/>
          </ac:spMkLst>
        </pc:spChg>
        <pc:spChg chg="add mod">
          <ac:chgData name="Sergey Parshin" userId="33371af5f60a0596" providerId="LiveId" clId="{BC27A91D-0399-480D-9B40-E95ECA2FAB20}" dt="2019-09-14T00:04:10.534" v="1724" actId="1035"/>
          <ac:spMkLst>
            <pc:docMk/>
            <pc:sldMk cId="2059428932" sldId="285"/>
            <ac:spMk id="11" creationId="{C919CC9A-5FF6-4985-BFD8-BED72A313AD0}"/>
          </ac:spMkLst>
        </pc:spChg>
        <pc:spChg chg="add mod">
          <ac:chgData name="Sergey Parshin" userId="33371af5f60a0596" providerId="LiveId" clId="{BC27A91D-0399-480D-9B40-E95ECA2FAB20}" dt="2019-09-14T00:04:21.686" v="1783" actId="1035"/>
          <ac:spMkLst>
            <pc:docMk/>
            <pc:sldMk cId="2059428932" sldId="285"/>
            <ac:spMk id="12" creationId="{622F9C7C-90BF-4CCF-88DA-9FB891130CFE}"/>
          </ac:spMkLst>
        </pc:spChg>
        <pc:spChg chg="add mod">
          <ac:chgData name="Sergey Parshin" userId="33371af5f60a0596" providerId="LiveId" clId="{BC27A91D-0399-480D-9B40-E95ECA2FAB20}" dt="2019-09-14T00:04:39.749" v="1786" actId="20577"/>
          <ac:spMkLst>
            <pc:docMk/>
            <pc:sldMk cId="2059428932" sldId="285"/>
            <ac:spMk id="14" creationId="{959E1394-FFAC-46EE-A4C2-487C044FDA3B}"/>
          </ac:spMkLst>
        </pc:spChg>
        <pc:spChg chg="add mod">
          <ac:chgData name="Sergey Parshin" userId="33371af5f60a0596" providerId="LiveId" clId="{BC27A91D-0399-480D-9B40-E95ECA2FAB20}" dt="2019-09-14T00:04:46.669" v="1789" actId="20577"/>
          <ac:spMkLst>
            <pc:docMk/>
            <pc:sldMk cId="2059428932" sldId="285"/>
            <ac:spMk id="15" creationId="{7D36D1F8-C6F1-42D0-BBA4-6193DD679E5B}"/>
          </ac:spMkLst>
        </pc:spChg>
        <pc:spChg chg="add mod">
          <ac:chgData name="Sergey Parshin" userId="33371af5f60a0596" providerId="LiveId" clId="{BC27A91D-0399-480D-9B40-E95ECA2FAB20}" dt="2019-09-14T00:04:49.765" v="1790" actId="20577"/>
          <ac:spMkLst>
            <pc:docMk/>
            <pc:sldMk cId="2059428932" sldId="285"/>
            <ac:spMk id="16" creationId="{A1E47E40-2558-452D-A549-517D2B9DEE33}"/>
          </ac:spMkLst>
        </pc:spChg>
        <pc:spChg chg="add mod">
          <ac:chgData name="Sergey Parshin" userId="33371af5f60a0596" providerId="LiveId" clId="{BC27A91D-0399-480D-9B40-E95ECA2FAB20}" dt="2019-09-14T00:04:43.261" v="1788" actId="20577"/>
          <ac:spMkLst>
            <pc:docMk/>
            <pc:sldMk cId="2059428932" sldId="285"/>
            <ac:spMk id="17" creationId="{07B5B454-F755-49B4-920D-B373E35E4459}"/>
          </ac:spMkLst>
        </pc:spChg>
        <pc:spChg chg="add mod">
          <ac:chgData name="Sergey Parshin" userId="33371af5f60a0596" providerId="LiveId" clId="{BC27A91D-0399-480D-9B40-E95ECA2FAB20}" dt="2019-09-14T00:05:00.781" v="1793" actId="20577"/>
          <ac:spMkLst>
            <pc:docMk/>
            <pc:sldMk cId="2059428932" sldId="285"/>
            <ac:spMk id="19" creationId="{0E6A8B86-B90A-4752-99D7-6BFAAD33A5CD}"/>
          </ac:spMkLst>
        </pc:spChg>
        <pc:spChg chg="add mod">
          <ac:chgData name="Sergey Parshin" userId="33371af5f60a0596" providerId="LiveId" clId="{BC27A91D-0399-480D-9B40-E95ECA2FAB20}" dt="2019-09-14T00:05:05.069" v="1796" actId="20577"/>
          <ac:spMkLst>
            <pc:docMk/>
            <pc:sldMk cId="2059428932" sldId="285"/>
            <ac:spMk id="20" creationId="{6E8C97A2-F211-4DA7-9AB1-CF5506BFA962}"/>
          </ac:spMkLst>
        </pc:spChg>
        <pc:spChg chg="add mod">
          <ac:chgData name="Sergey Parshin" userId="33371af5f60a0596" providerId="LiveId" clId="{BC27A91D-0399-480D-9B40-E95ECA2FAB20}" dt="2019-09-14T00:05:08.486" v="1797" actId="20577"/>
          <ac:spMkLst>
            <pc:docMk/>
            <pc:sldMk cId="2059428932" sldId="285"/>
            <ac:spMk id="21" creationId="{2CF8AE7B-783F-4F36-AFB9-BA833BB7860F}"/>
          </ac:spMkLst>
        </pc:spChg>
        <pc:spChg chg="add mod">
          <ac:chgData name="Sergey Parshin" userId="33371af5f60a0596" providerId="LiveId" clId="{BC27A91D-0399-480D-9B40-E95ECA2FAB20}" dt="2019-09-14T00:05:02.556" v="1794" actId="20577"/>
          <ac:spMkLst>
            <pc:docMk/>
            <pc:sldMk cId="2059428932" sldId="285"/>
            <ac:spMk id="22" creationId="{3D37A9ED-92B3-4E0E-AAB0-3C456D2D0ABE}"/>
          </ac:spMkLst>
        </pc:spChg>
        <pc:spChg chg="add mod">
          <ac:chgData name="Sergey Parshin" userId="33371af5f60a0596" providerId="LiveId" clId="{BC27A91D-0399-480D-9B40-E95ECA2FAB20}" dt="2019-09-14T00:05:16.613" v="1800" actId="20577"/>
          <ac:spMkLst>
            <pc:docMk/>
            <pc:sldMk cId="2059428932" sldId="285"/>
            <ac:spMk id="24" creationId="{7113B945-6E4F-4A0D-9B96-534235DF9021}"/>
          </ac:spMkLst>
        </pc:spChg>
        <pc:spChg chg="add mod">
          <ac:chgData name="Sergey Parshin" userId="33371af5f60a0596" providerId="LiveId" clId="{BC27A91D-0399-480D-9B40-E95ECA2FAB20}" dt="2019-09-14T00:05:21.483" v="1802" actId="20577"/>
          <ac:spMkLst>
            <pc:docMk/>
            <pc:sldMk cId="2059428932" sldId="285"/>
            <ac:spMk id="25" creationId="{B840A81F-9260-43C7-B2C5-FD2750FA516F}"/>
          </ac:spMkLst>
        </pc:spChg>
        <pc:spChg chg="add mod">
          <ac:chgData name="Sergey Parshin" userId="33371af5f60a0596" providerId="LiveId" clId="{BC27A91D-0399-480D-9B40-E95ECA2FAB20}" dt="2019-09-14T00:05:25.757" v="1803" actId="20577"/>
          <ac:spMkLst>
            <pc:docMk/>
            <pc:sldMk cId="2059428932" sldId="285"/>
            <ac:spMk id="26" creationId="{0EAC3F7B-5CF8-4959-9313-A0A499871D7E}"/>
          </ac:spMkLst>
        </pc:spChg>
        <pc:spChg chg="add mod">
          <ac:chgData name="Sergey Parshin" userId="33371af5f60a0596" providerId="LiveId" clId="{BC27A91D-0399-480D-9B40-E95ECA2FAB20}" dt="2019-09-14T00:05:19.021" v="1801" actId="20577"/>
          <ac:spMkLst>
            <pc:docMk/>
            <pc:sldMk cId="2059428932" sldId="285"/>
            <ac:spMk id="27" creationId="{F0DF784F-B4E5-477B-BB2D-B50CC570F0E0}"/>
          </ac:spMkLst>
        </pc:spChg>
        <pc:spChg chg="add mod">
          <ac:chgData name="Sergey Parshin" userId="33371af5f60a0596" providerId="LiveId" clId="{BC27A91D-0399-480D-9B40-E95ECA2FAB20}" dt="2019-09-14T00:07:21.917" v="1876" actId="1076"/>
          <ac:spMkLst>
            <pc:docMk/>
            <pc:sldMk cId="2059428932" sldId="285"/>
            <ac:spMk id="37" creationId="{D664FA7B-A2F9-4436-B971-77A20E32D378}"/>
          </ac:spMkLst>
        </pc:spChg>
        <pc:picChg chg="mod">
          <ac:chgData name="Sergey Parshin" userId="33371af5f60a0596" providerId="LiveId" clId="{BC27A91D-0399-480D-9B40-E95ECA2FAB20}" dt="2019-09-14T00:03:57.886" v="1688" actId="1037"/>
          <ac:picMkLst>
            <pc:docMk/>
            <pc:sldMk cId="2059428932" sldId="285"/>
            <ac:picMk id="4" creationId="{3CE6A610-C86F-447C-8D6B-A334446D3079}"/>
          </ac:picMkLst>
        </pc:picChg>
        <pc:picChg chg="add mod">
          <ac:chgData name="Sergey Parshin" userId="33371af5f60a0596" providerId="LiveId" clId="{BC27A91D-0399-480D-9B40-E95ECA2FAB20}" dt="2019-09-14T00:04:41.207" v="1787" actId="1076"/>
          <ac:picMkLst>
            <pc:docMk/>
            <pc:sldMk cId="2059428932" sldId="285"/>
            <ac:picMk id="13" creationId="{7CD60A2B-41FB-43EA-86FC-B531A852EAF8}"/>
          </ac:picMkLst>
        </pc:picChg>
        <pc:picChg chg="add mod">
          <ac:chgData name="Sergey Parshin" userId="33371af5f60a0596" providerId="LiveId" clId="{BC27A91D-0399-480D-9B40-E95ECA2FAB20}" dt="2019-09-14T00:04:58.110" v="1792" actId="1076"/>
          <ac:picMkLst>
            <pc:docMk/>
            <pc:sldMk cId="2059428932" sldId="285"/>
            <ac:picMk id="18" creationId="{37FD3C12-4E75-4F44-9D65-D4549229FD7F}"/>
          </ac:picMkLst>
        </pc:picChg>
        <pc:picChg chg="add mod">
          <ac:chgData name="Sergey Parshin" userId="33371af5f60a0596" providerId="LiveId" clId="{BC27A91D-0399-480D-9B40-E95ECA2FAB20}" dt="2019-09-14T00:05:14.727" v="1799" actId="1076"/>
          <ac:picMkLst>
            <pc:docMk/>
            <pc:sldMk cId="2059428932" sldId="285"/>
            <ac:picMk id="23" creationId="{7FD07F34-BC0A-431E-84E4-3BD24640C288}"/>
          </ac:picMkLst>
        </pc:picChg>
        <pc:cxnChg chg="add mod">
          <ac:chgData name="Sergey Parshin" userId="33371af5f60a0596" providerId="LiveId" clId="{BC27A91D-0399-480D-9B40-E95ECA2FAB20}" dt="2019-09-14T00:06:44.205" v="1851" actId="14100"/>
          <ac:cxnSpMkLst>
            <pc:docMk/>
            <pc:sldMk cId="2059428932" sldId="285"/>
            <ac:cxnSpMk id="29" creationId="{C82216AB-86F3-408C-A9DE-6643BA314325}"/>
          </ac:cxnSpMkLst>
        </pc:cxnChg>
        <pc:cxnChg chg="add mod">
          <ac:chgData name="Sergey Parshin" userId="33371af5f60a0596" providerId="LiveId" clId="{BC27A91D-0399-480D-9B40-E95ECA2FAB20}" dt="2019-09-14T00:06:52.262" v="1854" actId="14100"/>
          <ac:cxnSpMkLst>
            <pc:docMk/>
            <pc:sldMk cId="2059428932" sldId="285"/>
            <ac:cxnSpMk id="31" creationId="{1E4313A7-DD83-43DA-8118-6BE5AD3A9C33}"/>
          </ac:cxnSpMkLst>
        </pc:cxnChg>
        <pc:cxnChg chg="add mod">
          <ac:chgData name="Sergey Parshin" userId="33371af5f60a0596" providerId="LiveId" clId="{BC27A91D-0399-480D-9B40-E95ECA2FAB20}" dt="2019-09-14T00:06:57.765" v="1856" actId="1076"/>
          <ac:cxnSpMkLst>
            <pc:docMk/>
            <pc:sldMk cId="2059428932" sldId="285"/>
            <ac:cxnSpMk id="34" creationId="{E8A036C8-0129-4692-94DE-2DF094CFB8BC}"/>
          </ac:cxnSpMkLst>
        </pc:cxnChg>
        <pc:cxnChg chg="add mod">
          <ac:chgData name="Sergey Parshin" userId="33371af5f60a0596" providerId="LiveId" clId="{BC27A91D-0399-480D-9B40-E95ECA2FAB20}" dt="2019-09-14T00:07:25.493" v="1877" actId="14100"/>
          <ac:cxnSpMkLst>
            <pc:docMk/>
            <pc:sldMk cId="2059428932" sldId="285"/>
            <ac:cxnSpMk id="35" creationId="{CE5894C0-0789-463D-B505-E9B4267D4ABF}"/>
          </ac:cxnSpMkLst>
        </pc:cxnChg>
      </pc:sldChg>
      <pc:sldChg chg="addSp delSp modSp add modAnim">
        <pc:chgData name="Sergey Parshin" userId="33371af5f60a0596" providerId="LiveId" clId="{BC27A91D-0399-480D-9B40-E95ECA2FAB20}" dt="2019-09-14T00:18:37.185" v="2023" actId="14100"/>
        <pc:sldMkLst>
          <pc:docMk/>
          <pc:sldMk cId="2208597520" sldId="286"/>
        </pc:sldMkLst>
        <pc:spChg chg="mod">
          <ac:chgData name="Sergey Parshin" userId="33371af5f60a0596" providerId="LiveId" clId="{BC27A91D-0399-480D-9B40-E95ECA2FAB20}" dt="2019-09-14T00:17:42.377" v="1928" actId="1076"/>
          <ac:spMkLst>
            <pc:docMk/>
            <pc:sldMk cId="2208597520" sldId="286"/>
            <ac:spMk id="9" creationId="{916287E1-90B9-4ABB-8F01-7F612388F5CD}"/>
          </ac:spMkLst>
        </pc:spChg>
        <pc:spChg chg="mod">
          <ac:chgData name="Sergey Parshin" userId="33371af5f60a0596" providerId="LiveId" clId="{BC27A91D-0399-480D-9B40-E95ECA2FAB20}" dt="2019-09-14T00:17:42.377" v="1928" actId="1076"/>
          <ac:spMkLst>
            <pc:docMk/>
            <pc:sldMk cId="2208597520" sldId="286"/>
            <ac:spMk id="10" creationId="{E14B643D-3D66-4438-AB2F-E8E6A442B991}"/>
          </ac:spMkLst>
        </pc:spChg>
        <pc:spChg chg="mod">
          <ac:chgData name="Sergey Parshin" userId="33371af5f60a0596" providerId="LiveId" clId="{BC27A91D-0399-480D-9B40-E95ECA2FAB20}" dt="2019-09-14T00:17:42.377" v="1928" actId="1076"/>
          <ac:spMkLst>
            <pc:docMk/>
            <pc:sldMk cId="2208597520" sldId="286"/>
            <ac:spMk id="11" creationId="{C919CC9A-5FF6-4985-BFD8-BED72A313AD0}"/>
          </ac:spMkLst>
        </pc:spChg>
        <pc:spChg chg="mod">
          <ac:chgData name="Sergey Parshin" userId="33371af5f60a0596" providerId="LiveId" clId="{BC27A91D-0399-480D-9B40-E95ECA2FAB20}" dt="2019-09-14T00:17:42.377" v="1928" actId="1076"/>
          <ac:spMkLst>
            <pc:docMk/>
            <pc:sldMk cId="2208597520" sldId="286"/>
            <ac:spMk id="12" creationId="{622F9C7C-90BF-4CCF-88DA-9FB891130CFE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14" creationId="{959E1394-FFAC-46EE-A4C2-487C044FDA3B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15" creationId="{7D36D1F8-C6F1-42D0-BBA4-6193DD679E5B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16" creationId="{A1E47E40-2558-452D-A549-517D2B9DEE33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17" creationId="{07B5B454-F755-49B4-920D-B373E35E4459}"/>
          </ac:spMkLst>
        </pc:spChg>
        <pc:spChg chg="add del">
          <ac:chgData name="Sergey Parshin" userId="33371af5f60a0596" providerId="LiveId" clId="{BC27A91D-0399-480D-9B40-E95ECA2FAB20}" dt="2019-09-14T00:08:23.812" v="1889" actId="478"/>
          <ac:spMkLst>
            <pc:docMk/>
            <pc:sldMk cId="2208597520" sldId="286"/>
            <ac:spMk id="19" creationId="{0E6A8B86-B90A-4752-99D7-6BFAAD33A5CD}"/>
          </ac:spMkLst>
        </pc:spChg>
        <pc:spChg chg="add del">
          <ac:chgData name="Sergey Parshin" userId="33371af5f60a0596" providerId="LiveId" clId="{BC27A91D-0399-480D-9B40-E95ECA2FAB20}" dt="2019-09-14T00:08:23.812" v="1889" actId="478"/>
          <ac:spMkLst>
            <pc:docMk/>
            <pc:sldMk cId="2208597520" sldId="286"/>
            <ac:spMk id="20" creationId="{6E8C97A2-F211-4DA7-9AB1-CF5506BFA962}"/>
          </ac:spMkLst>
        </pc:spChg>
        <pc:spChg chg="add del">
          <ac:chgData name="Sergey Parshin" userId="33371af5f60a0596" providerId="LiveId" clId="{BC27A91D-0399-480D-9B40-E95ECA2FAB20}" dt="2019-09-14T00:08:23.812" v="1889" actId="478"/>
          <ac:spMkLst>
            <pc:docMk/>
            <pc:sldMk cId="2208597520" sldId="286"/>
            <ac:spMk id="21" creationId="{2CF8AE7B-783F-4F36-AFB9-BA833BB7860F}"/>
          </ac:spMkLst>
        </pc:spChg>
        <pc:spChg chg="add del">
          <ac:chgData name="Sergey Parshin" userId="33371af5f60a0596" providerId="LiveId" clId="{BC27A91D-0399-480D-9B40-E95ECA2FAB20}" dt="2019-09-14T00:08:23.812" v="1889" actId="478"/>
          <ac:spMkLst>
            <pc:docMk/>
            <pc:sldMk cId="2208597520" sldId="286"/>
            <ac:spMk id="22" creationId="{3D37A9ED-92B3-4E0E-AAB0-3C456D2D0ABE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24" creationId="{7113B945-6E4F-4A0D-9B96-534235DF9021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25" creationId="{B840A81F-9260-43C7-B2C5-FD2750FA516F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26" creationId="{0EAC3F7B-5CF8-4959-9313-A0A499871D7E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27" creationId="{F0DF784F-B4E5-477B-BB2D-B50CC570F0E0}"/>
          </ac:spMkLst>
        </pc:spChg>
        <pc:spChg chg="add del mod">
          <ac:chgData name="Sergey Parshin" userId="33371af5f60a0596" providerId="LiveId" clId="{BC27A91D-0399-480D-9B40-E95ECA2FAB20}" dt="2019-09-14T00:17:06.064" v="1918" actId="478"/>
          <ac:spMkLst>
            <pc:docMk/>
            <pc:sldMk cId="2208597520" sldId="286"/>
            <ac:spMk id="30" creationId="{268A8386-9D0F-4916-8622-36DD789240E5}"/>
          </ac:spMkLst>
        </pc:spChg>
        <pc:spChg chg="add del mod">
          <ac:chgData name="Sergey Parshin" userId="33371af5f60a0596" providerId="LiveId" clId="{BC27A91D-0399-480D-9B40-E95ECA2FAB20}" dt="2019-09-14T00:17:11.122" v="1920" actId="478"/>
          <ac:spMkLst>
            <pc:docMk/>
            <pc:sldMk cId="2208597520" sldId="286"/>
            <ac:spMk id="32" creationId="{839885A4-F9E7-4C21-B034-935D4135BC53}"/>
          </ac:spMkLst>
        </pc:spChg>
        <pc:spChg chg="add del mod">
          <ac:chgData name="Sergey Parshin" userId="33371af5f60a0596" providerId="LiveId" clId="{BC27A91D-0399-480D-9B40-E95ECA2FAB20}" dt="2019-09-14T00:17:15.633" v="1921" actId="478"/>
          <ac:spMkLst>
            <pc:docMk/>
            <pc:sldMk cId="2208597520" sldId="286"/>
            <ac:spMk id="33" creationId="{91BA7C90-D473-4BFE-8B93-787A36D5F1A2}"/>
          </ac:spMkLst>
        </pc:spChg>
        <pc:spChg chg="add del mod">
          <ac:chgData name="Sergey Parshin" userId="33371af5f60a0596" providerId="LiveId" clId="{BC27A91D-0399-480D-9B40-E95ECA2FAB20}" dt="2019-09-14T00:17:08.113" v="1919" actId="478"/>
          <ac:spMkLst>
            <pc:docMk/>
            <pc:sldMk cId="2208597520" sldId="286"/>
            <ac:spMk id="36" creationId="{AC4EA3E1-F1EC-494A-9426-582E75A72B03}"/>
          </ac:spMkLst>
        </pc:spChg>
        <pc:spChg chg="del">
          <ac:chgData name="Sergey Parshin" userId="33371af5f60a0596" providerId="LiveId" clId="{BC27A91D-0399-480D-9B40-E95ECA2FAB20}" dt="2019-09-14T00:08:02.669" v="1881" actId="478"/>
          <ac:spMkLst>
            <pc:docMk/>
            <pc:sldMk cId="2208597520" sldId="286"/>
            <ac:spMk id="37" creationId="{D664FA7B-A2F9-4436-B971-77A20E32D378}"/>
          </ac:spMkLst>
        </pc:spChg>
        <pc:spChg chg="add del mod">
          <ac:chgData name="Sergey Parshin" userId="33371af5f60a0596" providerId="LiveId" clId="{BC27A91D-0399-480D-9B40-E95ECA2FAB20}" dt="2019-09-14T00:17:36.241" v="1927"/>
          <ac:spMkLst>
            <pc:docMk/>
            <pc:sldMk cId="2208597520" sldId="286"/>
            <ac:spMk id="40" creationId="{15D1674F-E695-4A37-918F-B84F700A1D29}"/>
          </ac:spMkLst>
        </pc:spChg>
        <pc:spChg chg="add del mod">
          <ac:chgData name="Sergey Parshin" userId="33371af5f60a0596" providerId="LiveId" clId="{BC27A91D-0399-480D-9B40-E95ECA2FAB20}" dt="2019-09-14T00:17:36.241" v="1927"/>
          <ac:spMkLst>
            <pc:docMk/>
            <pc:sldMk cId="2208597520" sldId="286"/>
            <ac:spMk id="41" creationId="{A33E8C2C-2C8D-41FE-A2D9-70B8A39AFBC1}"/>
          </ac:spMkLst>
        </pc:spChg>
        <pc:spChg chg="add del mod">
          <ac:chgData name="Sergey Parshin" userId="33371af5f60a0596" providerId="LiveId" clId="{BC27A91D-0399-480D-9B40-E95ECA2FAB20}" dt="2019-09-14T00:17:36.241" v="1927"/>
          <ac:spMkLst>
            <pc:docMk/>
            <pc:sldMk cId="2208597520" sldId="286"/>
            <ac:spMk id="42" creationId="{131E896D-7DE4-4936-8C13-EF3176F2BD1F}"/>
          </ac:spMkLst>
        </pc:spChg>
        <pc:spChg chg="add del mod">
          <ac:chgData name="Sergey Parshin" userId="33371af5f60a0596" providerId="LiveId" clId="{BC27A91D-0399-480D-9B40-E95ECA2FAB20}" dt="2019-09-14T00:17:36.241" v="1927"/>
          <ac:spMkLst>
            <pc:docMk/>
            <pc:sldMk cId="2208597520" sldId="286"/>
            <ac:spMk id="43" creationId="{BA9C1AF5-7696-47B6-BCC6-D7332347AF91}"/>
          </ac:spMkLst>
        </pc:spChg>
        <pc:spChg chg="add mod">
          <ac:chgData name="Sergey Parshin" userId="33371af5f60a0596" providerId="LiveId" clId="{BC27A91D-0399-480D-9B40-E95ECA2FAB20}" dt="2019-09-14T00:17:54.536" v="1931" actId="20577"/>
          <ac:spMkLst>
            <pc:docMk/>
            <pc:sldMk cId="2208597520" sldId="286"/>
            <ac:spMk id="45" creationId="{E32BE343-644F-4176-91C2-965F4D1FAB0E}"/>
          </ac:spMkLst>
        </pc:spChg>
        <pc:spChg chg="add mod">
          <ac:chgData name="Sergey Parshin" userId="33371af5f60a0596" providerId="LiveId" clId="{BC27A91D-0399-480D-9B40-E95ECA2FAB20}" dt="2019-09-14T00:17:58.944" v="1934" actId="20577"/>
          <ac:spMkLst>
            <pc:docMk/>
            <pc:sldMk cId="2208597520" sldId="286"/>
            <ac:spMk id="46" creationId="{F6528C8B-A938-4ECA-8F9F-96E12C6D919C}"/>
          </ac:spMkLst>
        </pc:spChg>
        <pc:spChg chg="add mod">
          <ac:chgData name="Sergey Parshin" userId="33371af5f60a0596" providerId="LiveId" clId="{BC27A91D-0399-480D-9B40-E95ECA2FAB20}" dt="2019-09-14T00:18:01.578" v="1935" actId="20577"/>
          <ac:spMkLst>
            <pc:docMk/>
            <pc:sldMk cId="2208597520" sldId="286"/>
            <ac:spMk id="47" creationId="{3261C07C-01C1-46CD-9901-DF2CDE510261}"/>
          </ac:spMkLst>
        </pc:spChg>
        <pc:spChg chg="add mod">
          <ac:chgData name="Sergey Parshin" userId="33371af5f60a0596" providerId="LiveId" clId="{BC27A91D-0399-480D-9B40-E95ECA2FAB20}" dt="2019-09-14T00:17:56.521" v="1933" actId="20577"/>
          <ac:spMkLst>
            <pc:docMk/>
            <pc:sldMk cId="2208597520" sldId="286"/>
            <ac:spMk id="48" creationId="{D06C146D-0B71-4AFE-A751-A5A1B83F9802}"/>
          </ac:spMkLst>
        </pc:spChg>
        <pc:picChg chg="add mod modCrop">
          <ac:chgData name="Sergey Parshin" userId="33371af5f60a0596" providerId="LiveId" clId="{BC27A91D-0399-480D-9B40-E95ECA2FAB20}" dt="2019-09-14T00:18:37.185" v="2023" actId="14100"/>
          <ac:picMkLst>
            <pc:docMk/>
            <pc:sldMk cId="2208597520" sldId="286"/>
            <ac:picMk id="2" creationId="{9AF364CD-77F3-4D68-A4BA-8693E6F0C9D5}"/>
          </ac:picMkLst>
        </pc:picChg>
        <pc:picChg chg="add mod">
          <ac:chgData name="Sergey Parshin" userId="33371af5f60a0596" providerId="LiveId" clId="{BC27A91D-0399-480D-9B40-E95ECA2FAB20}" dt="2019-09-14T00:16:26.303" v="1912"/>
          <ac:picMkLst>
            <pc:docMk/>
            <pc:sldMk cId="2208597520" sldId="286"/>
            <ac:picMk id="3" creationId="{978FB225-695E-4FEF-AFD4-988749DFAF6B}"/>
          </ac:picMkLst>
        </pc:picChg>
        <pc:picChg chg="del mod">
          <ac:chgData name="Sergey Parshin" userId="33371af5f60a0596" providerId="LiveId" clId="{BC27A91D-0399-480D-9B40-E95ECA2FAB20}" dt="2019-09-14T00:16:19.370" v="1909" actId="478"/>
          <ac:picMkLst>
            <pc:docMk/>
            <pc:sldMk cId="2208597520" sldId="286"/>
            <ac:picMk id="4" creationId="{3CE6A610-C86F-447C-8D6B-A334446D3079}"/>
          </ac:picMkLst>
        </pc:picChg>
        <pc:picChg chg="add mod ord">
          <ac:chgData name="Sergey Parshin" userId="33371af5f60a0596" providerId="LiveId" clId="{BC27A91D-0399-480D-9B40-E95ECA2FAB20}" dt="2019-09-14T00:17:42.377" v="1928" actId="1076"/>
          <ac:picMkLst>
            <pc:docMk/>
            <pc:sldMk cId="2208597520" sldId="286"/>
            <ac:picMk id="5" creationId="{4C92F269-2543-4266-992A-111379C2E765}"/>
          </ac:picMkLst>
        </pc:picChg>
        <pc:picChg chg="del">
          <ac:chgData name="Sergey Parshin" userId="33371af5f60a0596" providerId="LiveId" clId="{BC27A91D-0399-480D-9B40-E95ECA2FAB20}" dt="2019-09-14T00:07:55.949" v="1879" actId="478"/>
          <ac:picMkLst>
            <pc:docMk/>
            <pc:sldMk cId="2208597520" sldId="286"/>
            <ac:picMk id="13" creationId="{7CD60A2B-41FB-43EA-86FC-B531A852EAF8}"/>
          </ac:picMkLst>
        </pc:picChg>
        <pc:picChg chg="del">
          <ac:chgData name="Sergey Parshin" userId="33371af5f60a0596" providerId="LiveId" clId="{BC27A91D-0399-480D-9B40-E95ECA2FAB20}" dt="2019-09-14T00:08:04.509" v="1882" actId="478"/>
          <ac:picMkLst>
            <pc:docMk/>
            <pc:sldMk cId="2208597520" sldId="286"/>
            <ac:picMk id="18" creationId="{37FD3C12-4E75-4F44-9D65-D4549229FD7F}"/>
          </ac:picMkLst>
        </pc:picChg>
        <pc:picChg chg="del">
          <ac:chgData name="Sergey Parshin" userId="33371af5f60a0596" providerId="LiveId" clId="{BC27A91D-0399-480D-9B40-E95ECA2FAB20}" dt="2019-09-14T00:07:59.501" v="1880" actId="478"/>
          <ac:picMkLst>
            <pc:docMk/>
            <pc:sldMk cId="2208597520" sldId="286"/>
            <ac:picMk id="23" creationId="{7FD07F34-BC0A-431E-84E4-3BD24640C288}"/>
          </ac:picMkLst>
        </pc:picChg>
        <pc:picChg chg="add del mod">
          <ac:chgData name="Sergey Parshin" userId="33371af5f60a0596" providerId="LiveId" clId="{BC27A91D-0399-480D-9B40-E95ECA2FAB20}" dt="2019-09-14T00:16:21.337" v="1910" actId="478"/>
          <ac:picMkLst>
            <pc:docMk/>
            <pc:sldMk cId="2208597520" sldId="286"/>
            <ac:picMk id="28" creationId="{F25C9C09-75F2-473F-A3CB-A4B8BFE75D9E}"/>
          </ac:picMkLst>
        </pc:picChg>
        <pc:picChg chg="add del mod">
          <ac:chgData name="Sergey Parshin" userId="33371af5f60a0596" providerId="LiveId" clId="{BC27A91D-0399-480D-9B40-E95ECA2FAB20}" dt="2019-09-14T00:17:36.241" v="1927"/>
          <ac:picMkLst>
            <pc:docMk/>
            <pc:sldMk cId="2208597520" sldId="286"/>
            <ac:picMk id="39" creationId="{2A4026B6-D981-4657-A0FB-4856B8BC08FD}"/>
          </ac:picMkLst>
        </pc:picChg>
        <pc:picChg chg="add mod">
          <ac:chgData name="Sergey Parshin" userId="33371af5f60a0596" providerId="LiveId" clId="{BC27A91D-0399-480D-9B40-E95ECA2FAB20}" dt="2019-09-14T00:17:47.489" v="1930" actId="1076"/>
          <ac:picMkLst>
            <pc:docMk/>
            <pc:sldMk cId="2208597520" sldId="286"/>
            <ac:picMk id="44" creationId="{DF8EEC57-2A72-4BB1-98A1-EE292470ACDA}"/>
          </ac:picMkLst>
        </pc:picChg>
        <pc:cxnChg chg="add del mod">
          <ac:chgData name="Sergey Parshin" userId="33371af5f60a0596" providerId="LiveId" clId="{BC27A91D-0399-480D-9B40-E95ECA2FAB20}" dt="2019-09-14T00:09:31.557" v="1906" actId="1076"/>
          <ac:cxnSpMkLst>
            <pc:docMk/>
            <pc:sldMk cId="2208597520" sldId="286"/>
            <ac:cxnSpMk id="29" creationId="{C82216AB-86F3-408C-A9DE-6643BA314325}"/>
          </ac:cxnSpMkLst>
        </pc:cxnChg>
        <pc:cxnChg chg="del">
          <ac:chgData name="Sergey Parshin" userId="33371af5f60a0596" providerId="LiveId" clId="{BC27A91D-0399-480D-9B40-E95ECA2FAB20}" dt="2019-09-14T00:08:05.421" v="1883" actId="478"/>
          <ac:cxnSpMkLst>
            <pc:docMk/>
            <pc:sldMk cId="2208597520" sldId="286"/>
            <ac:cxnSpMk id="31" creationId="{1E4313A7-DD83-43DA-8118-6BE5AD3A9C33}"/>
          </ac:cxnSpMkLst>
        </pc:cxnChg>
        <pc:cxnChg chg="del">
          <ac:chgData name="Sergey Parshin" userId="33371af5f60a0596" providerId="LiveId" clId="{BC27A91D-0399-480D-9B40-E95ECA2FAB20}" dt="2019-09-14T00:08:07.149" v="1884" actId="478"/>
          <ac:cxnSpMkLst>
            <pc:docMk/>
            <pc:sldMk cId="2208597520" sldId="286"/>
            <ac:cxnSpMk id="34" creationId="{E8A036C8-0129-4692-94DE-2DF094CFB8BC}"/>
          </ac:cxnSpMkLst>
        </pc:cxnChg>
        <pc:cxnChg chg="del">
          <ac:chgData name="Sergey Parshin" userId="33371af5f60a0596" providerId="LiveId" clId="{BC27A91D-0399-480D-9B40-E95ECA2FAB20}" dt="2019-09-14T00:07:59.501" v="1880" actId="478"/>
          <ac:cxnSpMkLst>
            <pc:docMk/>
            <pc:sldMk cId="2208597520" sldId="286"/>
            <ac:cxnSpMk id="35" creationId="{CE5894C0-0789-463D-B505-E9B4267D4ABF}"/>
          </ac:cxnSpMkLst>
        </pc:cxnChg>
        <pc:cxnChg chg="add mod">
          <ac:chgData name="Sergey Parshin" userId="33371af5f60a0596" providerId="LiveId" clId="{BC27A91D-0399-480D-9B40-E95ECA2FAB20}" dt="2019-09-14T00:09:31.557" v="1906" actId="1076"/>
          <ac:cxnSpMkLst>
            <pc:docMk/>
            <pc:sldMk cId="2208597520" sldId="286"/>
            <ac:cxnSpMk id="38" creationId="{9FCC071B-1F9B-4AD5-B971-2E9C7D198F16}"/>
          </ac:cxnSpMkLst>
        </pc:cxnChg>
      </pc:sldChg>
      <pc:sldChg chg="addSp delSp modSp add modAnim">
        <pc:chgData name="Sergey Parshin" userId="33371af5f60a0596" providerId="LiveId" clId="{BC27A91D-0399-480D-9B40-E95ECA2FAB20}" dt="2019-09-14T00:55:30.546" v="2668" actId="20577"/>
        <pc:sldMkLst>
          <pc:docMk/>
          <pc:sldMk cId="11628939" sldId="287"/>
        </pc:sldMkLst>
        <pc:spChg chg="add mod">
          <ac:chgData name="Sergey Parshin" userId="33371af5f60a0596" providerId="LiveId" clId="{BC27A91D-0399-480D-9B40-E95ECA2FAB20}" dt="2019-09-14T00:55:30.546" v="2668" actId="20577"/>
          <ac:spMkLst>
            <pc:docMk/>
            <pc:sldMk cId="11628939" sldId="287"/>
            <ac:spMk id="3" creationId="{93BE9360-2AFB-44DE-8404-61AA05E13864}"/>
          </ac:spMkLst>
        </pc:spChg>
        <pc:spChg chg="add mod">
          <ac:chgData name="Sergey Parshin" userId="33371af5f60a0596" providerId="LiveId" clId="{BC27A91D-0399-480D-9B40-E95ECA2FAB20}" dt="2019-09-14T00:40:08.880" v="2494" actId="20577"/>
          <ac:spMkLst>
            <pc:docMk/>
            <pc:sldMk cId="11628939" sldId="287"/>
            <ac:spMk id="6" creationId="{64382933-D6CA-4955-A1B2-E5679B6737BB}"/>
          </ac:spMkLst>
        </pc:spChg>
        <pc:picChg chg="add mod modCrop">
          <ac:chgData name="Sergey Parshin" userId="33371af5f60a0596" providerId="LiveId" clId="{BC27A91D-0399-480D-9B40-E95ECA2FAB20}" dt="2019-09-14T00:21:41.351" v="2101" actId="1076"/>
          <ac:picMkLst>
            <pc:docMk/>
            <pc:sldMk cId="11628939" sldId="287"/>
            <ac:picMk id="2" creationId="{9689C4EC-E505-4A29-965D-3BC7902BA67E}"/>
          </ac:picMkLst>
        </pc:picChg>
        <pc:picChg chg="add del mod">
          <ac:chgData name="Sergey Parshin" userId="33371af5f60a0596" providerId="LiveId" clId="{BC27A91D-0399-480D-9B40-E95ECA2FAB20}" dt="2019-09-14T00:39:40.720" v="2475" actId="478"/>
          <ac:picMkLst>
            <pc:docMk/>
            <pc:sldMk cId="11628939" sldId="287"/>
            <ac:picMk id="5" creationId="{6EE94EB6-1E3D-4D59-844B-9A2D5B141270}"/>
          </ac:picMkLst>
        </pc:picChg>
        <pc:picChg chg="add mod">
          <ac:chgData name="Sergey Parshin" userId="33371af5f60a0596" providerId="LiveId" clId="{BC27A91D-0399-480D-9B40-E95ECA2FAB20}" dt="2019-09-14T00:39:52.655" v="2480" actId="1076"/>
          <ac:picMkLst>
            <pc:docMk/>
            <pc:sldMk cId="11628939" sldId="287"/>
            <ac:picMk id="8" creationId="{6755B387-8325-43F3-ABA6-2F7D5F6AF086}"/>
          </ac:picMkLst>
        </pc:picChg>
      </pc:sldChg>
      <pc:sldChg chg="addSp delSp modSp add">
        <pc:chgData name="Sergey Parshin" userId="33371af5f60a0596" providerId="LiveId" clId="{BC27A91D-0399-480D-9B40-E95ECA2FAB20}" dt="2019-09-14T00:40:13.484" v="2495"/>
        <pc:sldMkLst>
          <pc:docMk/>
          <pc:sldMk cId="1583393521" sldId="288"/>
        </pc:sldMkLst>
        <pc:spChg chg="mod">
          <ac:chgData name="Sergey Parshin" userId="33371af5f60a0596" providerId="LiveId" clId="{BC27A91D-0399-480D-9B40-E95ECA2FAB20}" dt="2019-09-14T00:38:51.428" v="2464" actId="20577"/>
          <ac:spMkLst>
            <pc:docMk/>
            <pc:sldMk cId="1583393521" sldId="288"/>
            <ac:spMk id="2" creationId="{CD70D875-369B-4B07-BB83-4018EB443D03}"/>
          </ac:spMkLst>
        </pc:spChg>
        <pc:spChg chg="add del">
          <ac:chgData name="Sergey Parshin" userId="33371af5f60a0596" providerId="LiveId" clId="{BC27A91D-0399-480D-9B40-E95ECA2FAB20}" dt="2019-09-14T00:39:08.784" v="2471" actId="478"/>
          <ac:spMkLst>
            <pc:docMk/>
            <pc:sldMk cId="1583393521" sldId="288"/>
            <ac:spMk id="3" creationId="{9B1C15E2-CB19-4E03-A63D-19C339179163}"/>
          </ac:spMkLst>
        </pc:spChg>
        <pc:spChg chg="add">
          <ac:chgData name="Sergey Parshin" userId="33371af5f60a0596" providerId="LiveId" clId="{BC27A91D-0399-480D-9B40-E95ECA2FAB20}" dt="2019-09-14T00:40:13.484" v="2495"/>
          <ac:spMkLst>
            <pc:docMk/>
            <pc:sldMk cId="1583393521" sldId="288"/>
            <ac:spMk id="6" creationId="{91155B59-2D76-490F-8C6C-F13BFD71A8B2}"/>
          </ac:spMkLst>
        </pc:spChg>
        <pc:picChg chg="add mod">
          <ac:chgData name="Sergey Parshin" userId="33371af5f60a0596" providerId="LiveId" clId="{BC27A91D-0399-480D-9B40-E95ECA2FAB20}" dt="2019-09-14T00:39:26.360" v="2474" actId="1076"/>
          <ac:picMkLst>
            <pc:docMk/>
            <pc:sldMk cId="1583393521" sldId="288"/>
            <ac:picMk id="5" creationId="{D7D88839-C1B5-4808-9E2F-A29B19B5F4B4}"/>
          </ac:picMkLst>
        </pc:picChg>
      </pc:sldChg>
      <pc:sldChg chg="add del">
        <pc:chgData name="Sergey Parshin" userId="33371af5f60a0596" providerId="LiveId" clId="{BC27A91D-0399-480D-9B40-E95ECA2FAB20}" dt="2019-09-14T00:37:47.741" v="2445" actId="2696"/>
        <pc:sldMkLst>
          <pc:docMk/>
          <pc:sldMk cId="3512649939" sldId="288"/>
        </pc:sldMkLst>
      </pc:sldChg>
      <pc:sldChg chg="addSp modSp add modAnim">
        <pc:chgData name="Sergey Parshin" userId="33371af5f60a0596" providerId="LiveId" clId="{BC27A91D-0399-480D-9B40-E95ECA2FAB20}" dt="2019-09-14T00:42:49.830" v="2611" actId="1076"/>
        <pc:sldMkLst>
          <pc:docMk/>
          <pc:sldMk cId="3276019165" sldId="289"/>
        </pc:sldMkLst>
        <pc:spChg chg="mod">
          <ac:chgData name="Sergey Parshin" userId="33371af5f60a0596" providerId="LiveId" clId="{BC27A91D-0399-480D-9B40-E95ECA2FAB20}" dt="2019-09-14T00:41:02.248" v="2506" actId="20577"/>
          <ac:spMkLst>
            <pc:docMk/>
            <pc:sldMk cId="3276019165" sldId="289"/>
            <ac:spMk id="2" creationId="{EDAD215A-E221-4C1E-A0B9-5527D0E67120}"/>
          </ac:spMkLst>
        </pc:spChg>
        <pc:picChg chg="add mod">
          <ac:chgData name="Sergey Parshin" userId="33371af5f60a0596" providerId="LiveId" clId="{BC27A91D-0399-480D-9B40-E95ECA2FAB20}" dt="2019-09-14T00:41:14.927" v="2508" actId="1076"/>
          <ac:picMkLst>
            <pc:docMk/>
            <pc:sldMk cId="3276019165" sldId="289"/>
            <ac:picMk id="4" creationId="{178E4B10-650D-49D3-B73E-EE5EA2D13F33}"/>
          </ac:picMkLst>
        </pc:picChg>
        <pc:picChg chg="add mod modCrop">
          <ac:chgData name="Sergey Parshin" userId="33371af5f60a0596" providerId="LiveId" clId="{BC27A91D-0399-480D-9B40-E95ECA2FAB20}" dt="2019-09-14T00:42:49.830" v="2611" actId="1076"/>
          <ac:picMkLst>
            <pc:docMk/>
            <pc:sldMk cId="3276019165" sldId="289"/>
            <ac:picMk id="5" creationId="{85783F57-8305-49A7-9BAB-F490BA81FF90}"/>
          </ac:picMkLst>
        </pc:picChg>
      </pc:sldChg>
      <pc:sldChg chg="addSp modSp add">
        <pc:chgData name="Sergey Parshin" userId="33371af5f60a0596" providerId="LiveId" clId="{BC27A91D-0399-480D-9B40-E95ECA2FAB20}" dt="2019-09-14T00:59:21.617" v="2759" actId="14100"/>
        <pc:sldMkLst>
          <pc:docMk/>
          <pc:sldMk cId="4005458490" sldId="290"/>
        </pc:sldMkLst>
        <pc:spChg chg="mod">
          <ac:chgData name="Sergey Parshin" userId="33371af5f60a0596" providerId="LiveId" clId="{BC27A91D-0399-480D-9B40-E95ECA2FAB20}" dt="2019-09-14T00:58:38.360" v="2735" actId="20577"/>
          <ac:spMkLst>
            <pc:docMk/>
            <pc:sldMk cId="4005458490" sldId="290"/>
            <ac:spMk id="2" creationId="{21584DB4-AF57-456A-B607-D854DB5EC46A}"/>
          </ac:spMkLst>
        </pc:spChg>
        <pc:spChg chg="add mod">
          <ac:chgData name="Sergey Parshin" userId="33371af5f60a0596" providerId="LiveId" clId="{BC27A91D-0399-480D-9B40-E95ECA2FAB20}" dt="2019-09-14T00:59:21.617" v="2759" actId="14100"/>
          <ac:spMkLst>
            <pc:docMk/>
            <pc:sldMk cId="4005458490" sldId="290"/>
            <ac:spMk id="5" creationId="{EEFEC39C-9353-4F88-A754-FE85FCECD58E}"/>
          </ac:spMkLst>
        </pc:spChg>
        <pc:picChg chg="add mod">
          <ac:chgData name="Sergey Parshin" userId="33371af5f60a0596" providerId="LiveId" clId="{BC27A91D-0399-480D-9B40-E95ECA2FAB20}" dt="2019-09-14T00:58:50.952" v="2738" actId="14100"/>
          <ac:picMkLst>
            <pc:docMk/>
            <pc:sldMk cId="4005458490" sldId="290"/>
            <ac:picMk id="4" creationId="{D02A3C58-9E6F-4A7B-8A2E-1AFDB55EB752}"/>
          </ac:picMkLst>
        </pc:picChg>
      </pc:sldChg>
      <pc:sldChg chg="addSp modSp add">
        <pc:chgData name="Sergey Parshin" userId="33371af5f60a0596" providerId="LiveId" clId="{BC27A91D-0399-480D-9B40-E95ECA2FAB20}" dt="2019-09-14T00:55:54.961" v="2699" actId="1076"/>
        <pc:sldMkLst>
          <pc:docMk/>
          <pc:sldMk cId="2354186092" sldId="291"/>
        </pc:sldMkLst>
        <pc:spChg chg="mod">
          <ac:chgData name="Sergey Parshin" userId="33371af5f60a0596" providerId="LiveId" clId="{BC27A91D-0399-480D-9B40-E95ECA2FAB20}" dt="2019-09-14T00:55:48.930" v="2696" actId="20577"/>
          <ac:spMkLst>
            <pc:docMk/>
            <pc:sldMk cId="2354186092" sldId="291"/>
            <ac:spMk id="2" creationId="{B3C06F3B-631E-45A3-ABCD-D45BAD64AA69}"/>
          </ac:spMkLst>
        </pc:spChg>
        <pc:picChg chg="add mod">
          <ac:chgData name="Sergey Parshin" userId="33371af5f60a0596" providerId="LiveId" clId="{BC27A91D-0399-480D-9B40-E95ECA2FAB20}" dt="2019-09-14T00:55:54.961" v="2699" actId="1076"/>
          <ac:picMkLst>
            <pc:docMk/>
            <pc:sldMk cId="2354186092" sldId="291"/>
            <ac:picMk id="4" creationId="{B89A6E10-73F1-43D5-B8B8-3B5BA7643E11}"/>
          </ac:picMkLst>
        </pc:picChg>
      </pc:sldChg>
      <pc:sldChg chg="addSp modSp add">
        <pc:chgData name="Sergey Parshin" userId="33371af5f60a0596" providerId="LiveId" clId="{BC27A91D-0399-480D-9B40-E95ECA2FAB20}" dt="2019-09-14T01:05:33.853" v="2829" actId="1076"/>
        <pc:sldMkLst>
          <pc:docMk/>
          <pc:sldMk cId="950146733" sldId="292"/>
        </pc:sldMkLst>
        <pc:spChg chg="mod">
          <ac:chgData name="Sergey Parshin" userId="33371af5f60a0596" providerId="LiveId" clId="{BC27A91D-0399-480D-9B40-E95ECA2FAB20}" dt="2019-09-14T01:00:49.240" v="2771" actId="20577"/>
          <ac:spMkLst>
            <pc:docMk/>
            <pc:sldMk cId="950146733" sldId="292"/>
            <ac:spMk id="2" creationId="{58BDF60B-3F79-478B-81E2-FC2F6EDC3CE9}"/>
          </ac:spMkLst>
        </pc:spChg>
        <pc:picChg chg="add mod">
          <ac:chgData name="Sergey Parshin" userId="33371af5f60a0596" providerId="LiveId" clId="{BC27A91D-0399-480D-9B40-E95ECA2FAB20}" dt="2019-09-14T01:01:42.623" v="2809" actId="1076"/>
          <ac:picMkLst>
            <pc:docMk/>
            <pc:sldMk cId="950146733" sldId="292"/>
            <ac:picMk id="4" creationId="{9D845160-F09A-4DAA-89B0-1D326028ACD5}"/>
          </ac:picMkLst>
        </pc:picChg>
        <pc:picChg chg="add mod">
          <ac:chgData name="Sergey Parshin" userId="33371af5f60a0596" providerId="LiveId" clId="{BC27A91D-0399-480D-9B40-E95ECA2FAB20}" dt="2019-09-14T01:05:33.853" v="2829" actId="1076"/>
          <ac:picMkLst>
            <pc:docMk/>
            <pc:sldMk cId="950146733" sldId="292"/>
            <ac:picMk id="6" creationId="{32CC0347-63A8-4A76-A7E0-014611247BD8}"/>
          </ac:picMkLst>
        </pc:picChg>
      </pc:sldChg>
      <pc:sldChg chg="modSp add del">
        <pc:chgData name="Sergey Parshin" userId="33371af5f60a0596" providerId="LiveId" clId="{BC27A91D-0399-480D-9B40-E95ECA2FAB20}" dt="2019-09-14T00:58:30.759" v="2711" actId="2696"/>
        <pc:sldMkLst>
          <pc:docMk/>
          <pc:sldMk cId="1547158499" sldId="292"/>
        </pc:sldMkLst>
        <pc:spChg chg="mod">
          <ac:chgData name="Sergey Parshin" userId="33371af5f60a0596" providerId="LiveId" clId="{BC27A91D-0399-480D-9B40-E95ECA2FAB20}" dt="2019-09-14T00:56:10.693" v="2710" actId="20577"/>
          <ac:spMkLst>
            <pc:docMk/>
            <pc:sldMk cId="1547158499" sldId="292"/>
            <ac:spMk id="2" creationId="{2EBCA3D1-FAA7-4BF5-A898-FF94EC0CF125}"/>
          </ac:spMkLst>
        </pc:spChg>
      </pc:sldChg>
      <pc:sldChg chg="addSp modSp add">
        <pc:chgData name="Sergey Parshin" userId="33371af5f60a0596" providerId="LiveId" clId="{BC27A91D-0399-480D-9B40-E95ECA2FAB20}" dt="2019-09-14T01:05:50.365" v="2834" actId="1076"/>
        <pc:sldMkLst>
          <pc:docMk/>
          <pc:sldMk cId="1714103824" sldId="293"/>
        </pc:sldMkLst>
        <pc:spChg chg="mod">
          <ac:chgData name="Sergey Parshin" userId="33371af5f60a0596" providerId="LiveId" clId="{BC27A91D-0399-480D-9B40-E95ECA2FAB20}" dt="2019-09-14T01:02:48.872" v="2826" actId="6549"/>
          <ac:spMkLst>
            <pc:docMk/>
            <pc:sldMk cId="1714103824" sldId="293"/>
            <ac:spMk id="2" creationId="{2DCF4AA1-C781-4BCB-ACD7-5ED9B230BE85}"/>
          </ac:spMkLst>
        </pc:spChg>
        <pc:picChg chg="add mod">
          <ac:chgData name="Sergey Parshin" userId="33371af5f60a0596" providerId="LiveId" clId="{BC27A91D-0399-480D-9B40-E95ECA2FAB20}" dt="2019-09-14T01:01:35.879" v="2807" actId="1076"/>
          <ac:picMkLst>
            <pc:docMk/>
            <pc:sldMk cId="1714103824" sldId="293"/>
            <ac:picMk id="4" creationId="{92C61FFA-C4ED-467C-871D-BAD2917F5FFC}"/>
          </ac:picMkLst>
        </pc:picChg>
        <pc:picChg chg="add mod">
          <ac:chgData name="Sergey Parshin" userId="33371af5f60a0596" providerId="LiveId" clId="{BC27A91D-0399-480D-9B40-E95ECA2FAB20}" dt="2019-09-14T01:05:50.365" v="2834" actId="1076"/>
          <ac:picMkLst>
            <pc:docMk/>
            <pc:sldMk cId="1714103824" sldId="293"/>
            <ac:picMk id="6" creationId="{1F2C3168-853C-4360-8CAF-B18A76C0D462}"/>
          </ac:picMkLst>
        </pc:picChg>
      </pc:sldChg>
      <pc:sldChg chg="modSp add">
        <pc:chgData name="Sergey Parshin" userId="33371af5f60a0596" providerId="LiveId" clId="{BC27A91D-0399-480D-9B40-E95ECA2FAB20}" dt="2019-09-14T01:10:13.609" v="2881" actId="113"/>
        <pc:sldMkLst>
          <pc:docMk/>
          <pc:sldMk cId="959051099" sldId="294"/>
        </pc:sldMkLst>
        <pc:spChg chg="mod">
          <ac:chgData name="Sergey Parshin" userId="33371af5f60a0596" providerId="LiveId" clId="{BC27A91D-0399-480D-9B40-E95ECA2FAB20}" dt="2019-09-14T01:10:13.609" v="2881" actId="113"/>
          <ac:spMkLst>
            <pc:docMk/>
            <pc:sldMk cId="959051099" sldId="294"/>
            <ac:spMk id="2" creationId="{F5DA3C2C-4CAD-432D-A2A3-76F65A27CEDC}"/>
          </ac:spMkLst>
        </pc:spChg>
      </pc:sldChg>
      <pc:sldMasterChg chg="setBg modSldLayout">
        <pc:chgData name="Sergey Parshin" userId="33371af5f60a0596" providerId="LiveId" clId="{BC27A91D-0399-480D-9B40-E95ECA2FAB20}" dt="2019-09-13T16:02:19.130" v="718"/>
        <pc:sldMasterMkLst>
          <pc:docMk/>
          <pc:sldMasterMk cId="2434638132" sldId="2147483648"/>
        </pc:sldMasterMkLst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1379825861" sldId="2147483649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3635156783" sldId="2147483650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2079063510" sldId="2147483651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4082168556" sldId="2147483652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4224205542" sldId="2147483653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3141359368" sldId="2147483654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2697706626" sldId="2147483655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2519083418" sldId="2147483656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334674612" sldId="2147483657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3796114242" sldId="2147483658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1304837147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D1B5-6471-484C-BEC4-080CED972886}" type="datetimeFigureOut">
              <a:rPr lang="en-IE" smtClean="0"/>
              <a:t>03/10/2019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89287-7A64-4CEA-A96A-49AA37C33B7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20668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6E4CC-3956-4E58-A450-6D32C69F43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F80472-B2E8-45AC-8036-EF008930E2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3AA96-B90A-4FFA-A34E-F6A90102F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03/10/2019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E267D-FFC6-49EB-931F-33C8336B3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982B6-1D7D-4FB8-991C-61A6A9C81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79825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A984-1F7D-46C2-A3A2-54F6D3B30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6A0353-F481-4CC9-B717-F7FF05783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25889-894E-426A-B190-28C2FA7E8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03/10/2019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01349-6CC7-42FF-BEE8-DE654F4E5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AA7ED-87B7-4D44-899A-C217EEE8B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96114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3C1772-1327-4010-A356-5735DD5EC2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738C2E-11DE-49C7-BC54-840E8916C6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B5ED6-E767-4EC6-AFFD-9B67DB0A3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03/10/2019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9FAD6-8B9D-4D1E-836A-A83D420F1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420E6-D00D-4A10-AE73-6582653B1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04837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5D12B-8B78-429B-A695-F081C9BB2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39518-E2D5-4506-B720-C3F089A24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50BBC-2444-4C81-8F79-F076E2147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03/10/2019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A7774-E99A-4C2A-BE9F-86FCC87E4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DCE13-906F-401F-8CD4-9051CE3FB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35156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D0F7-9BAF-4A66-ADA3-9158A272C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E94F0C-7386-4783-9902-39E60B163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A1BD4-AB9C-4B34-908E-64A1EB787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03/10/2019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DA3FA-33E2-4EDF-9D95-F38B22651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FF6A7-D89F-4525-AB39-702CB5AAB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79063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C935B-0BF2-460D-AAE7-C762B5716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FB817-CAB0-4B30-8D32-CCF0201CF4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C418C9-6988-4154-9CEA-17289C703C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628267-A430-493A-83CA-9E5C00497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03/10/2019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97BA90-B6E1-4CF9-83BB-2BA9DEEAD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E06875-73CC-4C38-817E-3BEC78260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82168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0364D-5142-4A58-872B-93D746DBD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1D025-8CEB-4371-BEC1-0A1B284BE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4A572A-1D6B-4B92-A985-B27670D45B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6FDA7E-682A-4144-9752-63F9F08094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56B659-13A0-4178-ABC7-C6A8D48C9B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469CEC-20A7-47C6-BA5F-92EBE2A9C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03/10/2019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64CFDB-047C-40DB-B9C0-2724A7BCA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F9DC96-52C5-4D24-ACB5-1314C1984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24205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1D5FF-DE8E-41F8-8C8D-A0724D3DC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DB52A5-28A5-45C8-A01D-84C01D600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03/10/2019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A5C67-C04F-4446-BB8A-668D0A79A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87BF71-C01A-489B-B89D-808446297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41359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00758D-65B4-4B7C-A570-7E7F3D851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03/10/2019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42E417-A085-470D-87D7-50A05A165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7C2D4-098B-4567-90AD-98F76DE48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97706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A0100-0855-4DB7-BA01-BEC957C3C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0A944-275E-49FC-93B9-1DC161946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D6E7E4-A788-4C42-9D04-7D18E3F232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BB11B7-8D2C-4C2D-964C-B73CB96E1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03/10/2019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47B308-C5A7-44D6-A13F-AA31C88EB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949B9-7FAB-41B1-8D58-012A3984A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19083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BC0D9-71A6-482A-91CD-4A3998D35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D5F792-FE7D-4F31-8742-159E448053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C0372-1F7F-458B-B1CB-545F73F727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F40AFD-45C6-40C3-87BF-A4F0FDE16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03/10/2019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C5CDA6-D0F6-46B3-A207-C865277E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8C2FB-35B9-4DC5-896D-E18209958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4674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472080-E9D2-4479-AF0D-7D8737441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2EF4C-8746-4EF2-8C09-318B7401F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DA24B-BB6A-4883-B4D1-45D336660A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E074E1-F057-4346-96F4-6A730AF7657E}" type="datetimeFigureOut">
              <a:rPr lang="en-IE" smtClean="0"/>
              <a:t>03/10/2019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8193C-4DBB-485E-B1D8-ACAB57E71C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0221B-DE24-4F20-A066-EB2B768BFB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34638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uarck/vhdl_intr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128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9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://everycircuit.com/" TargetMode="External"/><Relationship Id="rId2" Type="http://schemas.openxmlformats.org/officeDocument/2006/relationships/hyperlink" Target="https://www.youtube.com/watch?v=Mn2j9D9xkUQ" TargetMode="Externa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JP3yPLblQ4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intro-fpga-design-embedded-systems" TargetMode="External"/><Relationship Id="rId2" Type="http://schemas.openxmlformats.org/officeDocument/2006/relationships/hyperlink" Target="https://www.coursera.org/learn/digital-systems/home/welcome" TargetMode="Externa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Karnaugh_map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0.png"/><Relationship Id="rId4" Type="http://schemas.openxmlformats.org/officeDocument/2006/relationships/image" Target="../media/image82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0.png"/><Relationship Id="rId4" Type="http://schemas.openxmlformats.org/officeDocument/2006/relationships/image" Target="../media/image82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0.png"/><Relationship Id="rId4" Type="http://schemas.openxmlformats.org/officeDocument/2006/relationships/image" Target="../media/image820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0.png"/><Relationship Id="rId4" Type="http://schemas.openxmlformats.org/officeDocument/2006/relationships/image" Target="../media/image820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900.png"/><Relationship Id="rId4" Type="http://schemas.openxmlformats.org/officeDocument/2006/relationships/image" Target="../media/image89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jwf5rUbDxs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tutorialspoint.com/vlsi_design/vlsi_design_combinational_mos_logic_circuits.htm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NAND_logic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en.wikipedia.org/wiki/NAND_logi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tM9lqsXwxk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Si_8qexyEfU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KkE1hGsxHE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youtube.com/watch?v=PnkENqnPqd8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www.youtube.com/watch?v=fain2HVHdp4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tutorials.ws/sequential/seq_2.html" TargetMode="External"/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tutorials.ws/sequential/seq_2.html" TargetMode="External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www.allaboutcircuits.com/technical-articles/conversion-of-flip-flops-part-iv-d-flip-flops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hyperlink" Target="https://www.electronics-tutorials.ws/counter/count_1.html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hyperlink" Target="https://www.electronics-tutorials.ws/sequential/seq_5.html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arnaugh_map" TargetMode="External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arnaugh_map" TargetMode="External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arnaugh_map" TargetMode="External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8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EDD91-E257-46B8-9BC7-AA4E162694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Hardware design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83C028-B52A-491B-A0A2-694425357C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as viewed by a software person</a:t>
            </a:r>
          </a:p>
          <a:p>
            <a:r>
              <a:rPr lang="en-IE" dirty="0"/>
              <a:t>(part 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C76E8A-07B1-41B1-91CE-03A9842F02FF}"/>
              </a:ext>
            </a:extLst>
          </p:cNvPr>
          <p:cNvSpPr txBox="1"/>
          <p:nvPr/>
        </p:nvSpPr>
        <p:spPr>
          <a:xfrm>
            <a:off x="1261503" y="6488668"/>
            <a:ext cx="966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This presentation (along with the sample code) lives on </a:t>
            </a:r>
            <a:r>
              <a:rPr lang="en-IE" dirty="0" err="1"/>
              <a:t>github</a:t>
            </a:r>
            <a:r>
              <a:rPr lang="en-IE" dirty="0"/>
              <a:t>: </a:t>
            </a:r>
            <a:r>
              <a:rPr lang="en-IE" dirty="0">
                <a:hlinkClick r:id="rId3"/>
              </a:rPr>
              <a:t>https://github.com/quarck/vhdl_intro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685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A3C2C-4CAD-432D-A2A3-76F65A27C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8741" y="2766218"/>
            <a:ext cx="10515600" cy="1325563"/>
          </a:xfrm>
        </p:spPr>
        <p:txBody>
          <a:bodyPr/>
          <a:lstStyle/>
          <a:p>
            <a:r>
              <a:rPr lang="en-IE" b="1" dirty="0"/>
              <a:t>How are gates implemented?</a:t>
            </a:r>
          </a:p>
        </p:txBody>
      </p:sp>
    </p:spTree>
    <p:extLst>
      <p:ext uri="{BB962C8B-B14F-4D97-AF65-F5344CB8AC3E}">
        <p14:creationId xmlns:p14="http://schemas.microsoft.com/office/powerpoint/2010/main" val="95905109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121784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121784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3D3EECF-9B2D-48D1-BC03-587A90D70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19" y="4013195"/>
            <a:ext cx="3439005" cy="3019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9427E-24A4-4436-8A27-0FC8548A20E6}"/>
                  </a:ext>
                </a:extLst>
              </p:cNvPr>
              <p:cNvSpPr txBox="1"/>
              <p:nvPr/>
            </p:nvSpPr>
            <p:spPr>
              <a:xfrm>
                <a:off x="1272208" y="4280447"/>
                <a:ext cx="67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9427E-24A4-4436-8A27-0FC8548A2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08" y="4280447"/>
                <a:ext cx="67031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F0B9C4-9210-44EC-B311-9C9330B7689D}"/>
                  </a:ext>
                </a:extLst>
              </p:cNvPr>
              <p:cNvSpPr txBox="1"/>
              <p:nvPr/>
            </p:nvSpPr>
            <p:spPr>
              <a:xfrm>
                <a:off x="1860327" y="4008322"/>
                <a:ext cx="542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F0B9C4-9210-44EC-B311-9C9330B76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327" y="4008322"/>
                <a:ext cx="542008" cy="276999"/>
              </a:xfrm>
              <a:prstGeom prst="rect">
                <a:avLst/>
              </a:prstGeom>
              <a:blipFill>
                <a:blip r:embed="rId5"/>
                <a:stretch>
                  <a:fillRect l="-8989" r="-10112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F364B-B638-48A0-A553-CF360FDF85ED}"/>
                  </a:ext>
                </a:extLst>
              </p:cNvPr>
              <p:cNvSpPr txBox="1"/>
              <p:nvPr/>
            </p:nvSpPr>
            <p:spPr>
              <a:xfrm>
                <a:off x="237169" y="5276896"/>
                <a:ext cx="7624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E" sz="3200" b="0" i="1" smtClean="0">
                        <a:latin typeface="Cambria Math" panose="02040503050406030204" pitchFamily="18" charset="0"/>
                      </a:rPr>
                      <m:t>𝑆</m:t>
                    </m:r>
                    <m:sSub>
                      <m:sSubPr>
                        <m:ctrlPr>
                          <a:rPr lang="en-IE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IE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E" sz="3200" dirty="0"/>
                  <a:t>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F364B-B638-48A0-A553-CF360FDF8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69" y="5276896"/>
                <a:ext cx="762453" cy="492443"/>
              </a:xfrm>
              <a:prstGeom prst="rect">
                <a:avLst/>
              </a:prstGeom>
              <a:blipFill>
                <a:blip r:embed="rId6"/>
                <a:stretch>
                  <a:fillRect t="-25000" r="-31200" b="-5125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9BAC915-54D9-4599-8AF1-7AE17040BECD}"/>
              </a:ext>
            </a:extLst>
          </p:cNvPr>
          <p:cNvSpPr txBox="1"/>
          <p:nvPr/>
        </p:nvSpPr>
        <p:spPr>
          <a:xfrm>
            <a:off x="2940599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78948-2395-46C0-B576-0D70F57BC613}"/>
              </a:ext>
            </a:extLst>
          </p:cNvPr>
          <p:cNvSpPr txBox="1"/>
          <p:nvPr/>
        </p:nvSpPr>
        <p:spPr>
          <a:xfrm>
            <a:off x="2973730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B5CD2-169C-4B12-9025-47E9B81A51E3}"/>
              </a:ext>
            </a:extLst>
          </p:cNvPr>
          <p:cNvSpPr txBox="1"/>
          <p:nvPr/>
        </p:nvSpPr>
        <p:spPr>
          <a:xfrm>
            <a:off x="3630836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42A5DC-B31E-4925-8DFD-469E91F2C0AD}"/>
              </a:ext>
            </a:extLst>
          </p:cNvPr>
          <p:cNvSpPr txBox="1"/>
          <p:nvPr/>
        </p:nvSpPr>
        <p:spPr>
          <a:xfrm>
            <a:off x="4252566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9EEE79-270E-4855-82A6-C6A2C6895798}"/>
              </a:ext>
            </a:extLst>
          </p:cNvPr>
          <p:cNvSpPr txBox="1"/>
          <p:nvPr/>
        </p:nvSpPr>
        <p:spPr>
          <a:xfrm>
            <a:off x="2301138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4C6AC-1C9D-4527-8C54-7F1637C34970}"/>
              </a:ext>
            </a:extLst>
          </p:cNvPr>
          <p:cNvSpPr txBox="1"/>
          <p:nvPr/>
        </p:nvSpPr>
        <p:spPr>
          <a:xfrm>
            <a:off x="3562329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BA758-5517-4C3D-9B80-00086EEC15B1}"/>
              </a:ext>
            </a:extLst>
          </p:cNvPr>
          <p:cNvSpPr txBox="1"/>
          <p:nvPr/>
        </p:nvSpPr>
        <p:spPr>
          <a:xfrm>
            <a:off x="4257726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C323E1-F432-4DF6-9F8B-A4060006264B}"/>
              </a:ext>
            </a:extLst>
          </p:cNvPr>
          <p:cNvSpPr txBox="1"/>
          <p:nvPr/>
        </p:nvSpPr>
        <p:spPr>
          <a:xfrm>
            <a:off x="2301138" y="53331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AD470C-6060-4D1C-A706-A61BF01F05C4}"/>
              </a:ext>
            </a:extLst>
          </p:cNvPr>
          <p:cNvSpPr txBox="1"/>
          <p:nvPr/>
        </p:nvSpPr>
        <p:spPr>
          <a:xfrm>
            <a:off x="2251492" y="5881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85BC3B-4158-4C5C-BF11-39D07D32DCBD}"/>
              </a:ext>
            </a:extLst>
          </p:cNvPr>
          <p:cNvSpPr txBox="1"/>
          <p:nvPr/>
        </p:nvSpPr>
        <p:spPr>
          <a:xfrm>
            <a:off x="2940599" y="5897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DD5A09-EC4D-4997-8E56-8FD6B6430518}"/>
              </a:ext>
            </a:extLst>
          </p:cNvPr>
          <p:cNvSpPr txBox="1"/>
          <p:nvPr/>
        </p:nvSpPr>
        <p:spPr>
          <a:xfrm>
            <a:off x="3611176" y="58886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C01AB5-5F10-4176-81A8-599BD48754F8}"/>
              </a:ext>
            </a:extLst>
          </p:cNvPr>
          <p:cNvSpPr txBox="1"/>
          <p:nvPr/>
        </p:nvSpPr>
        <p:spPr>
          <a:xfrm>
            <a:off x="4283078" y="5897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C3ADD3-C3D4-4B61-9DBE-ABCBABEE3CAF}"/>
              </a:ext>
            </a:extLst>
          </p:cNvPr>
          <p:cNvSpPr txBox="1"/>
          <p:nvPr/>
        </p:nvSpPr>
        <p:spPr>
          <a:xfrm>
            <a:off x="2258119" y="64048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2B82A4-8A7E-4F3A-9FCA-C3999FF58436}"/>
              </a:ext>
            </a:extLst>
          </p:cNvPr>
          <p:cNvSpPr txBox="1"/>
          <p:nvPr/>
        </p:nvSpPr>
        <p:spPr>
          <a:xfrm>
            <a:off x="2947226" y="6420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ADBFD6-8B0A-4018-B46E-6EB0412B5B49}"/>
              </a:ext>
            </a:extLst>
          </p:cNvPr>
          <p:cNvSpPr txBox="1"/>
          <p:nvPr/>
        </p:nvSpPr>
        <p:spPr>
          <a:xfrm>
            <a:off x="3617803" y="64121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D16C5B-E755-4922-8AB6-11907324B05C}"/>
              </a:ext>
            </a:extLst>
          </p:cNvPr>
          <p:cNvSpPr txBox="1"/>
          <p:nvPr/>
        </p:nvSpPr>
        <p:spPr>
          <a:xfrm>
            <a:off x="4289705" y="6420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77014F-BAD6-43FA-9F4D-09796572D327}"/>
              </a:ext>
            </a:extLst>
          </p:cNvPr>
          <p:cNvSpPr/>
          <p:nvPr/>
        </p:nvSpPr>
        <p:spPr>
          <a:xfrm>
            <a:off x="3476204" y="5316978"/>
            <a:ext cx="1278662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5390945" y="5069675"/>
                <a:ext cx="4523418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945" y="5069675"/>
                <a:ext cx="4523418" cy="5552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6703773-1282-455A-A47C-06715AAD64CE}"/>
              </a:ext>
            </a:extLst>
          </p:cNvPr>
          <p:cNvSpPr/>
          <p:nvPr/>
        </p:nvSpPr>
        <p:spPr>
          <a:xfrm>
            <a:off x="1966691" y="6387548"/>
            <a:ext cx="737176" cy="410817"/>
          </a:xfrm>
          <a:custGeom>
            <a:avLst/>
            <a:gdLst>
              <a:gd name="connsiteX0" fmla="*/ 0 w 490753"/>
              <a:gd name="connsiteY0" fmla="*/ 0 h 410817"/>
              <a:gd name="connsiteX1" fmla="*/ 490330 w 490753"/>
              <a:gd name="connsiteY1" fmla="*/ 212035 h 410817"/>
              <a:gd name="connsiteX2" fmla="*/ 92765 w 490753"/>
              <a:gd name="connsiteY2" fmla="*/ 410817 h 410817"/>
              <a:gd name="connsiteX3" fmla="*/ 92765 w 490753"/>
              <a:gd name="connsiteY3" fmla="*/ 410817 h 41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753" h="410817">
                <a:moveTo>
                  <a:pt x="0" y="0"/>
                </a:moveTo>
                <a:cubicBezTo>
                  <a:pt x="237434" y="71783"/>
                  <a:pt x="474869" y="143566"/>
                  <a:pt x="490330" y="212035"/>
                </a:cubicBezTo>
                <a:cubicBezTo>
                  <a:pt x="505791" y="280504"/>
                  <a:pt x="92765" y="410817"/>
                  <a:pt x="92765" y="410817"/>
                </a:cubicBezTo>
                <a:lnTo>
                  <a:pt x="92765" y="410817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219E3DF-B0A6-47C3-9F57-7057C5EF832E}"/>
              </a:ext>
            </a:extLst>
          </p:cNvPr>
          <p:cNvSpPr/>
          <p:nvPr/>
        </p:nvSpPr>
        <p:spPr>
          <a:xfrm>
            <a:off x="4209180" y="6321287"/>
            <a:ext cx="627863" cy="556591"/>
          </a:xfrm>
          <a:custGeom>
            <a:avLst/>
            <a:gdLst>
              <a:gd name="connsiteX0" fmla="*/ 627863 w 627863"/>
              <a:gd name="connsiteY0" fmla="*/ 0 h 556591"/>
              <a:gd name="connsiteX1" fmla="*/ 97777 w 627863"/>
              <a:gd name="connsiteY1" fmla="*/ 145774 h 556591"/>
              <a:gd name="connsiteX2" fmla="*/ 44768 w 627863"/>
              <a:gd name="connsiteY2" fmla="*/ 344556 h 556591"/>
              <a:gd name="connsiteX3" fmla="*/ 588107 w 627863"/>
              <a:gd name="connsiteY3" fmla="*/ 556591 h 556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7863" h="556591">
                <a:moveTo>
                  <a:pt x="627863" y="0"/>
                </a:moveTo>
                <a:cubicBezTo>
                  <a:pt x="411411" y="44174"/>
                  <a:pt x="194959" y="88348"/>
                  <a:pt x="97777" y="145774"/>
                </a:cubicBezTo>
                <a:cubicBezTo>
                  <a:pt x="595" y="203200"/>
                  <a:pt x="-36954" y="276087"/>
                  <a:pt x="44768" y="344556"/>
                </a:cubicBezTo>
                <a:cubicBezTo>
                  <a:pt x="126490" y="413025"/>
                  <a:pt x="357298" y="484808"/>
                  <a:pt x="588107" y="556591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334830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746974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746974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4497049" y="4923901"/>
                <a:ext cx="189474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049" y="4923901"/>
                <a:ext cx="189474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</p:spTree>
    <p:extLst>
      <p:ext uri="{BB962C8B-B14F-4D97-AF65-F5344CB8AC3E}">
        <p14:creationId xmlns:p14="http://schemas.microsoft.com/office/powerpoint/2010/main" val="226766411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893677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893677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4497049" y="4923901"/>
                <a:ext cx="1980862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049" y="4923901"/>
                <a:ext cx="1980862" cy="5552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</p:spTree>
    <p:extLst>
      <p:ext uri="{BB962C8B-B14F-4D97-AF65-F5344CB8AC3E}">
        <p14:creationId xmlns:p14="http://schemas.microsoft.com/office/powerpoint/2010/main" val="79586666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2955448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2955448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4497049" y="4923901"/>
                <a:ext cx="2070117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049" y="4923901"/>
                <a:ext cx="2070117" cy="5552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</p:spTree>
    <p:extLst>
      <p:ext uri="{BB962C8B-B14F-4D97-AF65-F5344CB8AC3E}">
        <p14:creationId xmlns:p14="http://schemas.microsoft.com/office/powerpoint/2010/main" val="258468196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2382695" y="3188816"/>
                <a:ext cx="2070117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3188816"/>
                <a:ext cx="2070117" cy="5552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4"/>
            <a:ext cx="8214610" cy="876081"/>
          </a:xfrm>
        </p:spPr>
        <p:txBody>
          <a:bodyPr>
            <a:normAutofit/>
          </a:bodyPr>
          <a:lstStyle/>
          <a:p>
            <a:r>
              <a:rPr lang="en-IE" sz="3600" dirty="0"/>
              <a:t>FSM: ethernet preamble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F5484F-0728-4ABC-A6BF-049665A013C6}"/>
                  </a:ext>
                </a:extLst>
              </p:cNvPr>
              <p:cNvSpPr txBox="1"/>
              <p:nvPr/>
            </p:nvSpPr>
            <p:spPr>
              <a:xfrm>
                <a:off x="2382695" y="1385567"/>
                <a:ext cx="6747360" cy="5896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</m:acc>
                      <m:r>
                        <a:rPr lang="en-IE" sz="3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sz="3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F5484F-0728-4ABC-A6BF-049665A01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1385567"/>
                <a:ext cx="6747360" cy="5896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398AFF-EBFE-404B-BA84-B8CF819B987F}"/>
                  </a:ext>
                </a:extLst>
              </p:cNvPr>
              <p:cNvSpPr txBox="1"/>
              <p:nvPr/>
            </p:nvSpPr>
            <p:spPr>
              <a:xfrm>
                <a:off x="2382695" y="2238896"/>
                <a:ext cx="4523418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398AFF-EBFE-404B-BA84-B8CF819B9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2238896"/>
                <a:ext cx="4523418" cy="5552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84FE03-207E-4D1C-8A51-E356E0BF3756}"/>
                  </a:ext>
                </a:extLst>
              </p:cNvPr>
              <p:cNvSpPr txBox="1"/>
              <p:nvPr/>
            </p:nvSpPr>
            <p:spPr>
              <a:xfrm>
                <a:off x="2382695" y="5088656"/>
                <a:ext cx="189474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84FE03-207E-4D1C-8A51-E356E0BF3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5088656"/>
                <a:ext cx="1894749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01ED30-0087-42B8-AD3D-E375ACED6D03}"/>
                  </a:ext>
                </a:extLst>
              </p:cNvPr>
              <p:cNvSpPr txBox="1"/>
              <p:nvPr/>
            </p:nvSpPr>
            <p:spPr>
              <a:xfrm>
                <a:off x="2382695" y="4138736"/>
                <a:ext cx="1980862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01ED30-0087-42B8-AD3D-E375ACED6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4138736"/>
                <a:ext cx="1980862" cy="5552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853227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14C48A-FBAF-493C-85F8-3AD2177A6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76" y="-1"/>
            <a:ext cx="11514812" cy="705015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7D4C0B-A740-41F7-BC46-44DE22AB7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823" y="71263"/>
            <a:ext cx="7680830" cy="273293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preamble: final circuit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A98145-194F-4783-A05D-EE90443DF519}"/>
                  </a:ext>
                </a:extLst>
              </p:cNvPr>
              <p:cNvSpPr txBox="1"/>
              <p:nvPr/>
            </p:nvSpPr>
            <p:spPr>
              <a:xfrm>
                <a:off x="8468138" y="768627"/>
                <a:ext cx="5390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A98145-194F-4783-A05D-EE90443DF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138" y="768627"/>
                <a:ext cx="539057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FC959-6A71-4188-BBD0-71CB6AD626A1}"/>
                  </a:ext>
                </a:extLst>
              </p:cNvPr>
              <p:cNvSpPr txBox="1"/>
              <p:nvPr/>
            </p:nvSpPr>
            <p:spPr>
              <a:xfrm>
                <a:off x="8686798" y="3120883"/>
                <a:ext cx="5461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FC959-6A71-4188-BBD0-71CB6AD62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798" y="3120883"/>
                <a:ext cx="5461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88FB8F66-0D7E-452E-8E56-C656FD781614}"/>
              </a:ext>
            </a:extLst>
          </p:cNvPr>
          <p:cNvSpPr/>
          <p:nvPr/>
        </p:nvSpPr>
        <p:spPr>
          <a:xfrm>
            <a:off x="715617" y="3813241"/>
            <a:ext cx="1961322" cy="2243002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358996-1FD6-4E34-B1E8-D2DE9394AA63}"/>
              </a:ext>
            </a:extLst>
          </p:cNvPr>
          <p:cNvSpPr/>
          <p:nvPr/>
        </p:nvSpPr>
        <p:spPr>
          <a:xfrm>
            <a:off x="2915031" y="4084911"/>
            <a:ext cx="2534756" cy="2243001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5EAFCB-838F-4356-B0F1-A7B8D8E16673}"/>
              </a:ext>
            </a:extLst>
          </p:cNvPr>
          <p:cNvSpPr/>
          <p:nvPr/>
        </p:nvSpPr>
        <p:spPr>
          <a:xfrm>
            <a:off x="8203096" y="113723"/>
            <a:ext cx="1086678" cy="4392016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F69347-34DB-4260-AD26-2AA86FD7D9E5}"/>
              </a:ext>
            </a:extLst>
          </p:cNvPr>
          <p:cNvSpPr txBox="1"/>
          <p:nvPr/>
        </p:nvSpPr>
        <p:spPr>
          <a:xfrm>
            <a:off x="2100819" y="3720477"/>
            <a:ext cx="576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 err="1">
                <a:solidFill>
                  <a:srgbClr val="FF0000"/>
                </a:solidFill>
              </a:rPr>
              <a:t>cnt</a:t>
            </a:r>
            <a:endParaRPr lang="en-IE" sz="24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D0A86C-5B97-4268-93FA-C216206DCD65}"/>
              </a:ext>
            </a:extLst>
          </p:cNvPr>
          <p:cNvSpPr txBox="1"/>
          <p:nvPr/>
        </p:nvSpPr>
        <p:spPr>
          <a:xfrm>
            <a:off x="3464701" y="3995605"/>
            <a:ext cx="1194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 err="1">
                <a:solidFill>
                  <a:srgbClr val="FF0000"/>
                </a:solidFill>
              </a:rPr>
              <a:t>cnt</a:t>
            </a:r>
            <a:r>
              <a:rPr lang="en-IE" sz="2400" dirty="0">
                <a:solidFill>
                  <a:srgbClr val="FF0000"/>
                </a:solidFill>
              </a:rPr>
              <a:t>==28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2241F3-3E9F-4900-B507-3E753038A564}"/>
                  </a:ext>
                </a:extLst>
              </p:cNvPr>
              <p:cNvSpPr txBox="1"/>
              <p:nvPr/>
            </p:nvSpPr>
            <p:spPr>
              <a:xfrm>
                <a:off x="8902322" y="113723"/>
                <a:ext cx="4231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2241F3-3E9F-4900-B507-3E753038A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2322" y="113723"/>
                <a:ext cx="42312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79D649BF-765A-4A7B-80CF-CB84121BC872}"/>
              </a:ext>
            </a:extLst>
          </p:cNvPr>
          <p:cNvSpPr/>
          <p:nvPr/>
        </p:nvSpPr>
        <p:spPr>
          <a:xfrm>
            <a:off x="4856917" y="344556"/>
            <a:ext cx="3063599" cy="2238539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5DA2F6-5D14-4F99-924B-713FB34824BE}"/>
              </a:ext>
            </a:extLst>
          </p:cNvPr>
          <p:cNvSpPr/>
          <p:nvPr/>
        </p:nvSpPr>
        <p:spPr>
          <a:xfrm>
            <a:off x="5128591" y="2856388"/>
            <a:ext cx="2991199" cy="1649352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CA7969-8E42-42D3-8A46-E3FDAE55D015}"/>
                  </a:ext>
                </a:extLst>
              </p:cNvPr>
              <p:cNvSpPr txBox="1"/>
              <p:nvPr/>
            </p:nvSpPr>
            <p:spPr>
              <a:xfrm>
                <a:off x="6829574" y="344555"/>
                <a:ext cx="6447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E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CA7969-8E42-42D3-8A46-E3FDAE55D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574" y="344555"/>
                <a:ext cx="644792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817F9B-0B93-4629-AA6F-3C89FB4530A0}"/>
                  </a:ext>
                </a:extLst>
              </p:cNvPr>
              <p:cNvSpPr txBox="1"/>
              <p:nvPr/>
            </p:nvSpPr>
            <p:spPr>
              <a:xfrm>
                <a:off x="7247016" y="2829340"/>
                <a:ext cx="6507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817F9B-0B93-4629-AA6F-3C89FB453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016" y="2829340"/>
                <a:ext cx="650756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ACA52C-2997-4B8A-A597-F020A1F204D0}"/>
                  </a:ext>
                </a:extLst>
              </p:cNvPr>
              <p:cNvSpPr txBox="1"/>
              <p:nvPr/>
            </p:nvSpPr>
            <p:spPr>
              <a:xfrm>
                <a:off x="10910027" y="809462"/>
                <a:ext cx="8316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ACA52C-2997-4B8A-A597-F020A1F20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0027" y="809462"/>
                <a:ext cx="83163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12A4C4-435F-4C40-88E1-904D1E7F0759}"/>
                  </a:ext>
                </a:extLst>
              </p:cNvPr>
              <p:cNvSpPr txBox="1"/>
              <p:nvPr/>
            </p:nvSpPr>
            <p:spPr>
              <a:xfrm>
                <a:off x="10929906" y="2141310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12A4C4-435F-4C40-88E1-904D1E7F0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9906" y="2141310"/>
                <a:ext cx="831638" cy="462434"/>
              </a:xfrm>
              <a:prstGeom prst="rect">
                <a:avLst/>
              </a:prstGeom>
              <a:blipFill>
                <a:blip r:embed="rId9"/>
                <a:stretch>
                  <a:fillRect r="-4412"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B77066-6394-4AFF-A9B3-449368F2261F}"/>
                  </a:ext>
                </a:extLst>
              </p:cNvPr>
              <p:cNvSpPr txBox="1"/>
              <p:nvPr/>
            </p:nvSpPr>
            <p:spPr>
              <a:xfrm>
                <a:off x="9975748" y="3784577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B77066-6394-4AFF-A9B3-449368F22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748" y="3784577"/>
                <a:ext cx="831638" cy="462434"/>
              </a:xfrm>
              <a:prstGeom prst="rect">
                <a:avLst/>
              </a:prstGeom>
              <a:blipFill>
                <a:blip r:embed="rId10"/>
                <a:stretch>
                  <a:fillRect r="-438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4C52593-B450-47E0-8A18-C9BE209A7CB1}"/>
                  </a:ext>
                </a:extLst>
              </p:cNvPr>
              <p:cNvSpPr txBox="1"/>
              <p:nvPr/>
            </p:nvSpPr>
            <p:spPr>
              <a:xfrm>
                <a:off x="6742214" y="5414601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4C52593-B450-47E0-8A18-C9BE209A7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214" y="5414601"/>
                <a:ext cx="831638" cy="462434"/>
              </a:xfrm>
              <a:prstGeom prst="rect">
                <a:avLst/>
              </a:prstGeom>
              <a:blipFill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75300C-FD90-49DB-B74B-9AF5E48D8598}"/>
                  </a:ext>
                </a:extLst>
              </p:cNvPr>
              <p:cNvSpPr txBox="1"/>
              <p:nvPr/>
            </p:nvSpPr>
            <p:spPr>
              <a:xfrm>
                <a:off x="964253" y="3214734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75300C-FD90-49DB-B74B-9AF5E48D8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253" y="3214734"/>
                <a:ext cx="831638" cy="462434"/>
              </a:xfrm>
              <a:prstGeom prst="rect">
                <a:avLst/>
              </a:prstGeom>
              <a:blipFill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5AE10022-1ACD-49E4-B3C6-D6E6D88DFF0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45" y="889858"/>
            <a:ext cx="2010189" cy="201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6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5" grpId="0" animBg="1"/>
      <p:bldP spid="8" grpId="0" animBg="1"/>
      <p:bldP spid="10" grpId="0" animBg="1"/>
      <p:bldP spid="11" grpId="0"/>
      <p:bldP spid="12" grpId="0"/>
      <p:bldP spid="13" grpId="0"/>
      <p:bldP spid="14" grpId="0" animBg="1"/>
      <p:bldP spid="15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4820B3-CE94-4B97-95C1-9B41748BA256}"/>
              </a:ext>
            </a:extLst>
          </p:cNvPr>
          <p:cNvSpPr txBox="1"/>
          <p:nvPr/>
        </p:nvSpPr>
        <p:spPr>
          <a:xfrm>
            <a:off x="4622616" y="2391299"/>
            <a:ext cx="29467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4000" dirty="0"/>
              <a:t>And it works!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8DB564-6613-407E-9BEE-C0C1DA82752B}"/>
              </a:ext>
            </a:extLst>
          </p:cNvPr>
          <p:cNvSpPr txBox="1"/>
          <p:nvPr/>
        </p:nvSpPr>
        <p:spPr>
          <a:xfrm>
            <a:off x="1272209" y="3180523"/>
            <a:ext cx="9793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dirty="0">
                <a:hlinkClick r:id="rId2"/>
              </a:rPr>
              <a:t>https://www.youtube.com/watch?v=Mn2j9D9xkUQ</a:t>
            </a:r>
            <a:r>
              <a:rPr lang="en-IE" sz="36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D66652-5E85-42C1-9CF4-DDBB30B6E0F1}"/>
              </a:ext>
            </a:extLst>
          </p:cNvPr>
          <p:cNvSpPr txBox="1"/>
          <p:nvPr/>
        </p:nvSpPr>
        <p:spPr>
          <a:xfrm>
            <a:off x="3937268" y="6401522"/>
            <a:ext cx="4317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Note: created with </a:t>
            </a:r>
            <a:r>
              <a:rPr lang="en-IE" dirty="0">
                <a:hlinkClick r:id="rId3"/>
              </a:rPr>
              <a:t>http://everycircuit.com/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09603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4820B3-CE94-4B97-95C1-9B41748BA256}"/>
              </a:ext>
            </a:extLst>
          </p:cNvPr>
          <p:cNvSpPr txBox="1"/>
          <p:nvPr/>
        </p:nvSpPr>
        <p:spPr>
          <a:xfrm>
            <a:off x="632985" y="204690"/>
            <a:ext cx="73744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4400" dirty="0"/>
              <a:t>Let’s now implement it in VHDL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4EDF24-5CEE-41B7-993A-5400944F05D0}"/>
              </a:ext>
            </a:extLst>
          </p:cNvPr>
          <p:cNvSpPr txBox="1"/>
          <p:nvPr/>
        </p:nvSpPr>
        <p:spPr>
          <a:xfrm>
            <a:off x="632986" y="1192696"/>
            <a:ext cx="111614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/>
              <a:t>We would implemented two separate versions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/>
              <a:t>First version would be the exact replica of what our manual circuit does – very low structural level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/>
              <a:t>Second version would be a more high level VHDL implementation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/>
              <a:t>After that we would run both in parallel to compare outputs</a:t>
            </a:r>
          </a:p>
        </p:txBody>
      </p:sp>
    </p:spTree>
    <p:extLst>
      <p:ext uri="{BB962C8B-B14F-4D97-AF65-F5344CB8AC3E}">
        <p14:creationId xmlns:p14="http://schemas.microsoft.com/office/powerpoint/2010/main" val="70145927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7A1FE4-1CDE-41B9-B3A2-9E6E7ED29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16" y="47624"/>
            <a:ext cx="8649200" cy="68156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40" y="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First version, counter module</a:t>
            </a:r>
          </a:p>
        </p:txBody>
      </p:sp>
    </p:spTree>
    <p:extLst>
      <p:ext uri="{BB962C8B-B14F-4D97-AF65-F5344CB8AC3E}">
        <p14:creationId xmlns:p14="http://schemas.microsoft.com/office/powerpoint/2010/main" val="263792483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first version, counter module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FF0610-CC86-40A9-8459-CA261FDBF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686" y="569844"/>
            <a:ext cx="6974917" cy="628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96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NOT gate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4F37F-A60A-4251-A43F-771494608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059" y="170329"/>
            <a:ext cx="6858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</p:spTree>
    <p:extLst>
      <p:ext uri="{BB962C8B-B14F-4D97-AF65-F5344CB8AC3E}">
        <p14:creationId xmlns:p14="http://schemas.microsoft.com/office/powerpoint/2010/main" val="407069812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first version, “== 28” module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804452-21D8-48DF-AB3B-9A30737FA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708" y="4234585"/>
            <a:ext cx="6096000" cy="26234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BCEF55-5AB2-432D-AC32-417F86781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69844"/>
            <a:ext cx="96964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0559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57B40A-224C-43EF-A02B-ABD7854E2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16" y="38100"/>
            <a:ext cx="10909853" cy="683786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791" y="-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first version, main module</a:t>
            </a:r>
          </a:p>
        </p:txBody>
      </p:sp>
    </p:spTree>
    <p:extLst>
      <p:ext uri="{BB962C8B-B14F-4D97-AF65-F5344CB8AC3E}">
        <p14:creationId xmlns:p14="http://schemas.microsoft.com/office/powerpoint/2010/main" val="145108240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912" y="185531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synthesis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21DF22-2FC8-4FEE-848A-3C2158A64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4132"/>
            <a:ext cx="12192000" cy="316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56175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high level, declarations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2ECD57-225A-4A18-AA9D-715F76060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48574"/>
            <a:ext cx="11355794" cy="512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2422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BF0126-CFDE-4E8C-94DF-DDE7BC53C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807"/>
            <a:ext cx="8653670" cy="680912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313" y="-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high level, process</a:t>
            </a:r>
          </a:p>
        </p:txBody>
      </p:sp>
    </p:spTree>
    <p:extLst>
      <p:ext uri="{BB962C8B-B14F-4D97-AF65-F5344CB8AC3E}">
        <p14:creationId xmlns:p14="http://schemas.microsoft.com/office/powerpoint/2010/main" val="22386048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313" y="-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9CB4E-5A0C-4631-9311-B81C2B62B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68" y="404783"/>
            <a:ext cx="10857729" cy="63273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7B14AA-534F-456A-AC39-D1C93E164973}"/>
              </a:ext>
            </a:extLst>
          </p:cNvPr>
          <p:cNvSpPr txBox="1"/>
          <p:nvPr/>
        </p:nvSpPr>
        <p:spPr>
          <a:xfrm>
            <a:off x="7275444" y="956371"/>
            <a:ext cx="4040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rgbClr val="FF0000"/>
                </a:solidFill>
              </a:rPr>
              <a:t>Same logic, but different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02125276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313" y="-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state machine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D2625C-FCA8-43D6-98DE-80939CACA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50" y="1416326"/>
            <a:ext cx="11195499" cy="402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0963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0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synthesis, Xilinx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7B14AA-534F-456A-AC39-D1C93E164973}"/>
              </a:ext>
            </a:extLst>
          </p:cNvPr>
          <p:cNvSpPr txBox="1"/>
          <p:nvPr/>
        </p:nvSpPr>
        <p:spPr>
          <a:xfrm>
            <a:off x="7275444" y="956371"/>
            <a:ext cx="4040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rgbClr val="FF0000"/>
                </a:solidFill>
              </a:rPr>
              <a:t>Same logic, but different implementation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9D11F0-9FEF-4C5D-8B03-712890A30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0" y="1371857"/>
            <a:ext cx="12047619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9567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31CB-9208-4CA7-BE15-969A90782B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3901" y="675341"/>
            <a:ext cx="9144000" cy="2387600"/>
          </a:xfrm>
        </p:spPr>
        <p:txBody>
          <a:bodyPr>
            <a:normAutofit/>
          </a:bodyPr>
          <a:lstStyle/>
          <a:p>
            <a:r>
              <a:rPr lang="en-IE" b="1" dirty="0">
                <a:latin typeface="Algerian" panose="04020705040A02060702" pitchFamily="82" charset="0"/>
              </a:rPr>
              <a:t>LEVELUP!!</a:t>
            </a:r>
            <a:br>
              <a:rPr lang="en-IE" b="1" dirty="0">
                <a:latin typeface="Algerian" panose="04020705040A02060702" pitchFamily="82" charset="0"/>
              </a:rPr>
            </a:br>
            <a:endParaRPr lang="en-IE" b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674B0EA-FFBE-4AE8-B81B-214FC1FBA077}"/>
              </a:ext>
            </a:extLst>
          </p:cNvPr>
          <p:cNvSpPr txBox="1">
            <a:spLocks/>
          </p:cNvSpPr>
          <p:nvPr/>
        </p:nvSpPr>
        <p:spPr>
          <a:xfrm>
            <a:off x="1373549" y="2414494"/>
            <a:ext cx="9144000" cy="11355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b="1" dirty="0">
                <a:latin typeface="Algerian" panose="04020705040A02060702" pitchFamily="82" charset="0"/>
              </a:rPr>
              <a:t>WE’VE UNLOCKED</a:t>
            </a:r>
            <a:endParaRPr lang="en-IE" b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A0DE53-4FAD-426A-AF7B-B5993B858B87}"/>
              </a:ext>
            </a:extLst>
          </p:cNvPr>
          <p:cNvSpPr txBox="1">
            <a:spLocks/>
          </p:cNvSpPr>
          <p:nvPr/>
        </p:nvSpPr>
        <p:spPr>
          <a:xfrm>
            <a:off x="1373549" y="4064000"/>
            <a:ext cx="9144000" cy="9562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8000" b="1" dirty="0">
                <a:solidFill>
                  <a:srgbClr val="FF0000"/>
                </a:solidFill>
                <a:latin typeface="Algerian" panose="04020705040A02060702" pitchFamily="82" charset="0"/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111338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DA74A-B9CF-41C6-A80A-B36CA3915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88894"/>
          </a:xfrm>
        </p:spPr>
        <p:txBody>
          <a:bodyPr/>
          <a:lstStyle/>
          <a:p>
            <a:r>
              <a:rPr lang="en-IE" dirty="0"/>
              <a:t>Variables – more advanced control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50D5E-BCD7-43E7-B5B0-1908C883E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8262"/>
            <a:ext cx="9547826" cy="482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84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NOT gate – operation explained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4F37F-A60A-4251-A43F-771494608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48" y="1773582"/>
            <a:ext cx="3774198" cy="37741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8F3FF-0F79-476A-9474-5164A6D02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617" y="1819694"/>
            <a:ext cx="3774198" cy="3774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D3F2B9-C5F7-467D-8293-D569BF277823}"/>
              </a:ext>
            </a:extLst>
          </p:cNvPr>
          <p:cNvSpPr/>
          <p:nvPr/>
        </p:nvSpPr>
        <p:spPr>
          <a:xfrm>
            <a:off x="907216" y="3071766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15BBED-2C0E-4778-84CD-0813F008A9DD}"/>
              </a:ext>
            </a:extLst>
          </p:cNvPr>
          <p:cNvSpPr/>
          <p:nvPr/>
        </p:nvSpPr>
        <p:spPr>
          <a:xfrm>
            <a:off x="6353078" y="3136612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965651-3F33-4D0F-95D4-5C01920F54DE}"/>
              </a:ext>
            </a:extLst>
          </p:cNvPr>
          <p:cNvCxnSpPr>
            <a:cxnSpLocks/>
          </p:cNvCxnSpPr>
          <p:nvPr/>
        </p:nvCxnSpPr>
        <p:spPr>
          <a:xfrm>
            <a:off x="2898967" y="2561106"/>
            <a:ext cx="649015" cy="685499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A52E01-62E3-4AF1-B006-0013F75D17E2}"/>
              </a:ext>
            </a:extLst>
          </p:cNvPr>
          <p:cNvCxnSpPr>
            <a:cxnSpLocks/>
          </p:cNvCxnSpPr>
          <p:nvPr/>
        </p:nvCxnSpPr>
        <p:spPr>
          <a:xfrm flipV="1">
            <a:off x="2887516" y="2665118"/>
            <a:ext cx="597078" cy="601231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A355BB-71B1-4B96-94E0-1805780661A7}"/>
              </a:ext>
            </a:extLst>
          </p:cNvPr>
          <p:cNvCxnSpPr>
            <a:cxnSpLocks/>
          </p:cNvCxnSpPr>
          <p:nvPr/>
        </p:nvCxnSpPr>
        <p:spPr>
          <a:xfrm>
            <a:off x="8389201" y="3949849"/>
            <a:ext cx="649015" cy="685499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9A8B495-85CB-4E86-9078-BCB4395CB060}"/>
              </a:ext>
            </a:extLst>
          </p:cNvPr>
          <p:cNvCxnSpPr>
            <a:cxnSpLocks/>
          </p:cNvCxnSpPr>
          <p:nvPr/>
        </p:nvCxnSpPr>
        <p:spPr>
          <a:xfrm flipV="1">
            <a:off x="8415169" y="4034117"/>
            <a:ext cx="597078" cy="601231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A24340F-41B1-4A63-AF4B-18BD7AB82CFB}"/>
              </a:ext>
            </a:extLst>
          </p:cNvPr>
          <p:cNvCxnSpPr>
            <a:cxnSpLocks/>
          </p:cNvCxnSpPr>
          <p:nvPr/>
        </p:nvCxnSpPr>
        <p:spPr>
          <a:xfrm flipV="1">
            <a:off x="3285534" y="3656542"/>
            <a:ext cx="0" cy="1485613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47137AD-413A-4597-AD44-9A3DF729E874}"/>
              </a:ext>
            </a:extLst>
          </p:cNvPr>
          <p:cNvCxnSpPr>
            <a:cxnSpLocks/>
          </p:cNvCxnSpPr>
          <p:nvPr/>
        </p:nvCxnSpPr>
        <p:spPr>
          <a:xfrm flipV="1">
            <a:off x="8870546" y="2221180"/>
            <a:ext cx="0" cy="148561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7E2AE9-D86F-4EE1-90BC-E1B43FBFCF40}"/>
              </a:ext>
            </a:extLst>
          </p:cNvPr>
          <p:cNvCxnSpPr>
            <a:cxnSpLocks/>
          </p:cNvCxnSpPr>
          <p:nvPr/>
        </p:nvCxnSpPr>
        <p:spPr>
          <a:xfrm flipV="1">
            <a:off x="1742693" y="5142156"/>
            <a:ext cx="2710973" cy="1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1A1FC9-7532-4A1F-9AC3-99AF96CD60A0}"/>
              </a:ext>
            </a:extLst>
          </p:cNvPr>
          <p:cNvCxnSpPr>
            <a:cxnSpLocks/>
          </p:cNvCxnSpPr>
          <p:nvPr/>
        </p:nvCxnSpPr>
        <p:spPr>
          <a:xfrm flipV="1">
            <a:off x="7358221" y="2221179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812089B-D205-416F-9941-54B01BC08B74}"/>
              </a:ext>
            </a:extLst>
          </p:cNvPr>
          <p:cNvCxnSpPr>
            <a:cxnSpLocks/>
          </p:cNvCxnSpPr>
          <p:nvPr/>
        </p:nvCxnSpPr>
        <p:spPr>
          <a:xfrm>
            <a:off x="8800141" y="3706793"/>
            <a:ext cx="860226" cy="0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5F013E9-C9CB-40A3-BFFD-DBD6939E6E67}"/>
              </a:ext>
            </a:extLst>
          </p:cNvPr>
          <p:cNvCxnSpPr>
            <a:cxnSpLocks/>
          </p:cNvCxnSpPr>
          <p:nvPr/>
        </p:nvCxnSpPr>
        <p:spPr>
          <a:xfrm>
            <a:off x="3285534" y="3656541"/>
            <a:ext cx="727068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21DCBF3E-4F8A-4635-90A5-E1338AC32901}"/>
              </a:ext>
            </a:extLst>
          </p:cNvPr>
          <p:cNvSpPr/>
          <p:nvPr/>
        </p:nvSpPr>
        <p:spPr>
          <a:xfrm>
            <a:off x="1171062" y="1580077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B7C55D8-3E78-4BBD-ACB2-54D399C63819}"/>
              </a:ext>
            </a:extLst>
          </p:cNvPr>
          <p:cNvSpPr/>
          <p:nvPr/>
        </p:nvSpPr>
        <p:spPr>
          <a:xfrm>
            <a:off x="6406939" y="1552883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D85EE45-5713-46EA-A9AF-AFEB0579DD3C}"/>
              </a:ext>
            </a:extLst>
          </p:cNvPr>
          <p:cNvSpPr/>
          <p:nvPr/>
        </p:nvSpPr>
        <p:spPr>
          <a:xfrm>
            <a:off x="7237455" y="5301504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4205371-7881-4096-ADD0-485C9E28C0CD}"/>
              </a:ext>
            </a:extLst>
          </p:cNvPr>
          <p:cNvSpPr/>
          <p:nvPr/>
        </p:nvSpPr>
        <p:spPr>
          <a:xfrm>
            <a:off x="3230784" y="5165816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5B0C45C-BC70-4185-B158-1A31D0518745}"/>
              </a:ext>
            </a:extLst>
          </p:cNvPr>
          <p:cNvSpPr/>
          <p:nvPr/>
        </p:nvSpPr>
        <p:spPr>
          <a:xfrm>
            <a:off x="4405073" y="3375992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60C68B-8760-40D4-AEA5-4167BDF9A781}"/>
              </a:ext>
            </a:extLst>
          </p:cNvPr>
          <p:cNvSpPr/>
          <p:nvPr/>
        </p:nvSpPr>
        <p:spPr>
          <a:xfrm>
            <a:off x="9896723" y="3375991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A645F5C-073F-4C94-A8B8-AE078BA49317}"/>
              </a:ext>
            </a:extLst>
          </p:cNvPr>
          <p:cNvCxnSpPr>
            <a:cxnSpLocks/>
          </p:cNvCxnSpPr>
          <p:nvPr/>
        </p:nvCxnSpPr>
        <p:spPr>
          <a:xfrm flipV="1">
            <a:off x="1742693" y="2137657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36D1626-C502-4CE1-86BA-B40300819AA1}"/>
              </a:ext>
            </a:extLst>
          </p:cNvPr>
          <p:cNvCxnSpPr>
            <a:cxnSpLocks/>
          </p:cNvCxnSpPr>
          <p:nvPr/>
        </p:nvCxnSpPr>
        <p:spPr>
          <a:xfrm flipV="1">
            <a:off x="7302001" y="5217982"/>
            <a:ext cx="2710973" cy="1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B787EDA-56C0-463B-BABD-A7F4811DADA7}"/>
              </a:ext>
            </a:extLst>
          </p:cNvPr>
          <p:cNvCxnSpPr>
            <a:cxnSpLocks/>
          </p:cNvCxnSpPr>
          <p:nvPr/>
        </p:nvCxnSpPr>
        <p:spPr>
          <a:xfrm flipV="1">
            <a:off x="3285534" y="2164852"/>
            <a:ext cx="0" cy="543907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3B55243-50AE-4AEA-B980-EE33FD081D3A}"/>
              </a:ext>
            </a:extLst>
          </p:cNvPr>
          <p:cNvCxnSpPr>
            <a:cxnSpLocks/>
          </p:cNvCxnSpPr>
          <p:nvPr/>
        </p:nvCxnSpPr>
        <p:spPr>
          <a:xfrm flipV="1">
            <a:off x="8833760" y="4497956"/>
            <a:ext cx="0" cy="720026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E3D8B21-3C80-4B41-BEA2-A3671AA29BA1}"/>
              </a:ext>
            </a:extLst>
          </p:cNvPr>
          <p:cNvSpPr txBox="1"/>
          <p:nvPr/>
        </p:nvSpPr>
        <p:spPr>
          <a:xfrm>
            <a:off x="2301153" y="6012624"/>
            <a:ext cx="6547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https://www.youtube.com/watch?v=RJP3yPLblQ4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843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DA74A-B9CF-41C6-A80A-B36CA3915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88894"/>
          </a:xfrm>
        </p:spPr>
        <p:txBody>
          <a:bodyPr/>
          <a:lstStyle/>
          <a:p>
            <a:r>
              <a:rPr lang="en-IE" dirty="0"/>
              <a:t>Variables – more advanced control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93BE6C-16EF-4263-A349-621FFACE1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58" y="1099607"/>
            <a:ext cx="9412520" cy="569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4163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E6D54E-39A3-437B-8BE8-FC5D11E78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41" y="279751"/>
            <a:ext cx="7669085" cy="65472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CE97EC-2AA6-4407-8811-767F30A6A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922" y="0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IE" dirty="0"/>
              <a:t>Testbench: declarations</a:t>
            </a:r>
          </a:p>
        </p:txBody>
      </p:sp>
    </p:spTree>
    <p:extLst>
      <p:ext uri="{BB962C8B-B14F-4D97-AF65-F5344CB8AC3E}">
        <p14:creationId xmlns:p14="http://schemas.microsoft.com/office/powerpoint/2010/main" val="282304307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DDD16F-B564-42B8-B5C3-1AA238390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83" y="27296"/>
            <a:ext cx="887505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CE97EC-2AA6-4407-8811-767F30A6A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6131" y="0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IE" dirty="0"/>
              <a:t>Testbench: code</a:t>
            </a:r>
          </a:p>
        </p:txBody>
      </p:sp>
    </p:spTree>
    <p:extLst>
      <p:ext uri="{BB962C8B-B14F-4D97-AF65-F5344CB8AC3E}">
        <p14:creationId xmlns:p14="http://schemas.microsoft.com/office/powerpoint/2010/main" val="302079863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17B138-69A5-4AD4-B807-C3170D7DA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21" y="-174893"/>
            <a:ext cx="11360426" cy="37161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CA9B42-9577-44FD-80BD-DCFB23D71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635"/>
            <a:ext cx="10515600" cy="304799"/>
          </a:xfrm>
        </p:spPr>
        <p:txBody>
          <a:bodyPr>
            <a:normAutofit fontScale="90000"/>
          </a:bodyPr>
          <a:lstStyle/>
          <a:p>
            <a:r>
              <a:rPr lang="en-IE" dirty="0">
                <a:solidFill>
                  <a:srgbClr val="FF0000"/>
                </a:solidFill>
              </a:rPr>
              <a:t>Testbench: RUN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E3E5EF-46E0-4321-85A9-F7840430F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25" y="3660566"/>
            <a:ext cx="11333922" cy="363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8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C771A-74D8-40AB-B9FD-148599DD0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IE" dirty="0"/>
              <a:t>Further reading and other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6203F-0416-40D5-A438-ED074529F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0991"/>
            <a:ext cx="10515600" cy="4705972"/>
          </a:xfrm>
        </p:spPr>
        <p:txBody>
          <a:bodyPr>
            <a:normAutofit lnSpcReduction="10000"/>
          </a:bodyPr>
          <a:lstStyle/>
          <a:p>
            <a:r>
              <a:rPr lang="en-IE" i="1" dirty="0"/>
              <a:t>“VHDL 101”</a:t>
            </a:r>
            <a:r>
              <a:rPr lang="en-IE" dirty="0"/>
              <a:t> by  William </a:t>
            </a:r>
            <a:r>
              <a:rPr lang="en-IE" dirty="0" err="1"/>
              <a:t>Kafig</a:t>
            </a:r>
            <a:r>
              <a:rPr lang="en-IE" dirty="0"/>
              <a:t>, ISBN: 9780080959399 (available in Safari Books)</a:t>
            </a:r>
            <a:endParaRPr lang="en-IE" i="1" dirty="0"/>
          </a:p>
          <a:p>
            <a:r>
              <a:rPr lang="en-IE" i="1" dirty="0"/>
              <a:t>“Introduction to Digital Systems: </a:t>
            </a:r>
            <a:r>
              <a:rPr lang="en-IE" i="1" dirty="0" err="1"/>
              <a:t>Modeling</a:t>
            </a:r>
            <a:r>
              <a:rPr lang="en-IE" i="1" dirty="0"/>
              <a:t>, Synthesis, and Simulation Using VHDL”</a:t>
            </a:r>
            <a:r>
              <a:rPr lang="en-IE" dirty="0"/>
              <a:t> by Mohammed </a:t>
            </a:r>
            <a:r>
              <a:rPr lang="en-IE" dirty="0" err="1"/>
              <a:t>Ferdjallah</a:t>
            </a:r>
            <a:r>
              <a:rPr lang="en-IE" dirty="0"/>
              <a:t>, ISBN: 9780470900550 (available in Safari Books)</a:t>
            </a:r>
          </a:p>
          <a:p>
            <a:r>
              <a:rPr lang="en-IE" i="1" dirty="0"/>
              <a:t>“Digital Systems: From Logic Gates to Processors” </a:t>
            </a:r>
            <a:r>
              <a:rPr lang="es-ES" i="1" dirty="0" err="1"/>
              <a:t>by</a:t>
            </a:r>
            <a:r>
              <a:rPr lang="es-ES" i="1" dirty="0"/>
              <a:t> </a:t>
            </a:r>
            <a:r>
              <a:rPr lang="es-ES" i="1" dirty="0" err="1"/>
              <a:t>Universitat</a:t>
            </a:r>
            <a:r>
              <a:rPr lang="es-ES" i="1" dirty="0"/>
              <a:t> </a:t>
            </a:r>
            <a:r>
              <a:rPr lang="es-ES" i="1" dirty="0" err="1"/>
              <a:t>Autònoma</a:t>
            </a:r>
            <a:r>
              <a:rPr lang="es-ES" i="1" dirty="0"/>
              <a:t> de Barcelona</a:t>
            </a:r>
            <a:r>
              <a:rPr lang="en-IE" dirty="0"/>
              <a:t> – free coursera course, </a:t>
            </a:r>
            <a:r>
              <a:rPr lang="en-IE" dirty="0">
                <a:hlinkClick r:id="rId2"/>
              </a:rPr>
              <a:t>https://www.coursera.org/learn/digital-systems/home/welcome</a:t>
            </a:r>
            <a:r>
              <a:rPr lang="en-IE" dirty="0"/>
              <a:t> </a:t>
            </a:r>
          </a:p>
          <a:p>
            <a:r>
              <a:rPr lang="en-IE" i="1" dirty="0"/>
              <a:t>“Introduction to FPGA Design for Embedded Systems”</a:t>
            </a:r>
            <a:r>
              <a:rPr lang="en-IE" dirty="0"/>
              <a:t> by University of Colorado Boulder -- free coursera course, mainly as a manual how to use Intel FPGA tools, </a:t>
            </a:r>
            <a:r>
              <a:rPr lang="en-IE" dirty="0">
                <a:hlinkClick r:id="rId3"/>
              </a:rPr>
              <a:t>https://www.coursera.org/learn/intro-fpga-design-embedded-systems</a:t>
            </a:r>
            <a:r>
              <a:rPr lang="en-IE" dirty="0"/>
              <a:t>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0827748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63FAC-DD0D-4150-8A96-51417071A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4498"/>
            <a:ext cx="10515600" cy="1794980"/>
          </a:xfrm>
        </p:spPr>
        <p:txBody>
          <a:bodyPr>
            <a:normAutofit fontScale="90000"/>
          </a:bodyPr>
          <a:lstStyle/>
          <a:p>
            <a:r>
              <a:rPr lang="en-IE" dirty="0"/>
              <a:t>Appendix A. </a:t>
            </a:r>
            <a:br>
              <a:rPr lang="en-IE" dirty="0"/>
            </a:br>
            <a:r>
              <a:rPr lang="en-IE" dirty="0"/>
              <a:t>JK-flip-flop implementation for ‘111’ sequence detecting Finite State Machine</a:t>
            </a:r>
          </a:p>
        </p:txBody>
      </p:sp>
    </p:spTree>
    <p:extLst>
      <p:ext uri="{BB962C8B-B14F-4D97-AF65-F5344CB8AC3E}">
        <p14:creationId xmlns:p14="http://schemas.microsoft.com/office/powerpoint/2010/main" val="101173066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 for ‘111’ sequence detection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9FBAD9-555A-4E65-BF85-8C5F07964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431" y="1859431"/>
            <a:ext cx="8063137" cy="45234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2B7333-B0B3-4EDF-BEDF-1C6A6C346B07}"/>
              </a:ext>
            </a:extLst>
          </p:cNvPr>
          <p:cNvSpPr/>
          <p:nvPr/>
        </p:nvSpPr>
        <p:spPr>
          <a:xfrm>
            <a:off x="192741" y="1259106"/>
            <a:ext cx="11734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Different types of flip flops can be more or less efficient for particular purpose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ABDF3-24EE-4FD2-A320-844ACE6A0D5D}"/>
              </a:ext>
            </a:extLst>
          </p:cNvPr>
          <p:cNvSpPr txBox="1"/>
          <p:nvPr/>
        </p:nvSpPr>
        <p:spPr>
          <a:xfrm>
            <a:off x="403412" y="6198364"/>
            <a:ext cx="10340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How is it done? Let’s see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9E5BA-FC3A-4F6A-9189-CA9702697AEC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</p:spTree>
    <p:extLst>
      <p:ext uri="{BB962C8B-B14F-4D97-AF65-F5344CB8AC3E}">
        <p14:creationId xmlns:p14="http://schemas.microsoft.com/office/powerpoint/2010/main" val="97819507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1D5D52-2852-4A0C-ADB0-221B6225255B}"/>
              </a:ext>
            </a:extLst>
          </p:cNvPr>
          <p:cNvSpPr txBox="1"/>
          <p:nvPr/>
        </p:nvSpPr>
        <p:spPr>
          <a:xfrm>
            <a:off x="22411" y="6221506"/>
            <a:ext cx="122231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b="1" dirty="0">
                <a:solidFill>
                  <a:srgbClr val="002060"/>
                </a:solidFill>
              </a:rPr>
              <a:t>Further reading on FSM: </a:t>
            </a:r>
            <a:r>
              <a:rPr lang="en-IE" sz="2000" dirty="0">
                <a:solidFill>
                  <a:srgbClr val="002060"/>
                </a:solidFill>
              </a:rPr>
              <a:t>ch.9 of  </a:t>
            </a:r>
            <a:r>
              <a:rPr lang="en-IE" sz="2000" i="1" dirty="0">
                <a:solidFill>
                  <a:srgbClr val="002060"/>
                </a:solidFill>
              </a:rPr>
              <a:t>“Introduction to Digital Systems: </a:t>
            </a:r>
            <a:r>
              <a:rPr lang="en-IE" sz="2000" i="1" dirty="0" err="1">
                <a:solidFill>
                  <a:srgbClr val="002060"/>
                </a:solidFill>
              </a:rPr>
              <a:t>Modeling</a:t>
            </a:r>
            <a:r>
              <a:rPr lang="en-IE" sz="2000" i="1" dirty="0">
                <a:solidFill>
                  <a:srgbClr val="002060"/>
                </a:solidFill>
              </a:rPr>
              <a:t>, Synthesis, and Simulation Using VHDL” </a:t>
            </a:r>
          </a:p>
          <a:p>
            <a:r>
              <a:rPr lang="en-IE" sz="2000" dirty="0">
                <a:solidFill>
                  <a:srgbClr val="002060"/>
                </a:solidFill>
              </a:rPr>
              <a:t>by Mohammed </a:t>
            </a:r>
            <a:r>
              <a:rPr lang="en-IE" sz="2000" dirty="0" err="1">
                <a:solidFill>
                  <a:srgbClr val="002060"/>
                </a:solidFill>
              </a:rPr>
              <a:t>Ferdjallah</a:t>
            </a:r>
            <a:r>
              <a:rPr lang="en-IE" sz="2000" dirty="0">
                <a:solidFill>
                  <a:srgbClr val="002060"/>
                </a:solidFill>
              </a:rPr>
              <a:t>, ISBN: 9780470900550, available in Safari Books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48235" y="1391162"/>
            <a:ext cx="99777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Same as before: do the state transition table, encode states as 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After finding out how bits should change in each particular transition, we must calculate flip-flop inputs  to toggle correct flip flop value toggle.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2800" dirty="0"/>
              <a:t>E.g. gate network must produce correct values for J and K inputs, rather just ‘D’ inputs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The same can be done with T Flip Flops.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E8B1E3-E0F6-492B-9AB4-0A4DC88F23EF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</p:spTree>
    <p:extLst>
      <p:ext uri="{BB962C8B-B14F-4D97-AF65-F5344CB8AC3E}">
        <p14:creationId xmlns:p14="http://schemas.microsoft.com/office/powerpoint/2010/main" val="347273292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1D5D52-2852-4A0C-ADB0-221B6225255B}"/>
              </a:ext>
            </a:extLst>
          </p:cNvPr>
          <p:cNvSpPr txBox="1"/>
          <p:nvPr/>
        </p:nvSpPr>
        <p:spPr>
          <a:xfrm>
            <a:off x="22411" y="6221506"/>
            <a:ext cx="122231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b="1" dirty="0">
                <a:solidFill>
                  <a:srgbClr val="002060"/>
                </a:solidFill>
              </a:rPr>
              <a:t>Further reading on FSM: </a:t>
            </a:r>
            <a:r>
              <a:rPr lang="en-IE" sz="2000" dirty="0">
                <a:solidFill>
                  <a:srgbClr val="002060"/>
                </a:solidFill>
              </a:rPr>
              <a:t>ch.9 of  </a:t>
            </a:r>
            <a:r>
              <a:rPr lang="en-IE" sz="2000" i="1" dirty="0">
                <a:solidFill>
                  <a:srgbClr val="002060"/>
                </a:solidFill>
              </a:rPr>
              <a:t>“Introduction to Digital Systems: </a:t>
            </a:r>
            <a:r>
              <a:rPr lang="en-IE" sz="2000" i="1" dirty="0" err="1">
                <a:solidFill>
                  <a:srgbClr val="002060"/>
                </a:solidFill>
              </a:rPr>
              <a:t>Modeling</a:t>
            </a:r>
            <a:r>
              <a:rPr lang="en-IE" sz="2000" i="1" dirty="0">
                <a:solidFill>
                  <a:srgbClr val="002060"/>
                </a:solidFill>
              </a:rPr>
              <a:t>, Synthesis, and Simulation Using VHDL” </a:t>
            </a:r>
          </a:p>
          <a:p>
            <a:r>
              <a:rPr lang="en-IE" sz="2000" dirty="0">
                <a:solidFill>
                  <a:srgbClr val="002060"/>
                </a:solidFill>
              </a:rPr>
              <a:t>by Mohammed </a:t>
            </a:r>
            <a:r>
              <a:rPr lang="en-IE" sz="2000" dirty="0" err="1">
                <a:solidFill>
                  <a:srgbClr val="002060"/>
                </a:solidFill>
              </a:rPr>
              <a:t>Ferdjallah</a:t>
            </a:r>
            <a:r>
              <a:rPr lang="en-IE" sz="2000" dirty="0">
                <a:solidFill>
                  <a:srgbClr val="002060"/>
                </a:solidFill>
              </a:rPr>
              <a:t>, ISBN: 9780470900550, available in Safari Books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9977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Let’s examine all the possible bit transitions and find out what J and K values has to be applied, again “-” means “do not care”: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602239B-D030-49A5-9E3E-4D06E4C4F135}"/>
              </a:ext>
            </a:extLst>
          </p:cNvPr>
          <p:cNvGraphicFramePr>
            <a:graphicFrameLocks noGrp="1"/>
          </p:cNvGraphicFramePr>
          <p:nvPr/>
        </p:nvGraphicFramePr>
        <p:xfrm>
          <a:off x="430306" y="2230120"/>
          <a:ext cx="10148046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8212">
                  <a:extLst>
                    <a:ext uri="{9D8B030D-6E8A-4147-A177-3AD203B41FA5}">
                      <a16:colId xmlns:a16="http://schemas.microsoft.com/office/drawing/2014/main" val="359090460"/>
                    </a:ext>
                  </a:extLst>
                </a:gridCol>
                <a:gridCol w="690282">
                  <a:extLst>
                    <a:ext uri="{9D8B030D-6E8A-4147-A177-3AD203B41FA5}">
                      <a16:colId xmlns:a16="http://schemas.microsoft.com/office/drawing/2014/main" val="3882344860"/>
                    </a:ext>
                  </a:extLst>
                </a:gridCol>
                <a:gridCol w="636494">
                  <a:extLst>
                    <a:ext uri="{9D8B030D-6E8A-4147-A177-3AD203B41FA5}">
                      <a16:colId xmlns:a16="http://schemas.microsoft.com/office/drawing/2014/main" val="3267310488"/>
                    </a:ext>
                  </a:extLst>
                </a:gridCol>
                <a:gridCol w="735106">
                  <a:extLst>
                    <a:ext uri="{9D8B030D-6E8A-4147-A177-3AD203B41FA5}">
                      <a16:colId xmlns:a16="http://schemas.microsoft.com/office/drawing/2014/main" val="406088723"/>
                    </a:ext>
                  </a:extLst>
                </a:gridCol>
                <a:gridCol w="7377952">
                  <a:extLst>
                    <a:ext uri="{9D8B030D-6E8A-4147-A177-3AD203B41FA5}">
                      <a16:colId xmlns:a16="http://schemas.microsoft.com/office/drawing/2014/main" val="678653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231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If K=0, FF state stays the same. If K=1, FF is again set to 0, which in fact is not changing its 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823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If K=0, FF is set to ‘1’ by J=1, if K=1 FF is toggled by J=K=1, result is again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415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If J=0, FF state is set to 0 by K=1, if J=1, FF state is toggled by J=K=1, result is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054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If J=0, FF state didn’t change. If J=1, FF state is set to 1, that was already the value of the 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43709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0D6CF95-01FA-47E5-9574-C63C3F507704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</p:spTree>
    <p:extLst>
      <p:ext uri="{BB962C8B-B14F-4D97-AF65-F5344CB8AC3E}">
        <p14:creationId xmlns:p14="http://schemas.microsoft.com/office/powerpoint/2010/main" val="188500202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9977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Taking the bit transition / J/K values table, lets update our original state transition table with values for J and 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602239B-D030-49A5-9E3E-4D06E4C4F135}"/>
              </a:ext>
            </a:extLst>
          </p:cNvPr>
          <p:cNvGraphicFramePr>
            <a:graphicFrameLocks noGrp="1"/>
          </p:cNvGraphicFramePr>
          <p:nvPr/>
        </p:nvGraphicFramePr>
        <p:xfrm>
          <a:off x="10264588" y="10302"/>
          <a:ext cx="1927412" cy="1723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769">
                  <a:extLst>
                    <a:ext uri="{9D8B030D-6E8A-4147-A177-3AD203B41FA5}">
                      <a16:colId xmlns:a16="http://schemas.microsoft.com/office/drawing/2014/main" val="359090460"/>
                    </a:ext>
                  </a:extLst>
                </a:gridCol>
                <a:gridCol w="480293">
                  <a:extLst>
                    <a:ext uri="{9D8B030D-6E8A-4147-A177-3AD203B41FA5}">
                      <a16:colId xmlns:a16="http://schemas.microsoft.com/office/drawing/2014/main" val="3882344860"/>
                    </a:ext>
                  </a:extLst>
                </a:gridCol>
                <a:gridCol w="442868">
                  <a:extLst>
                    <a:ext uri="{9D8B030D-6E8A-4147-A177-3AD203B41FA5}">
                      <a16:colId xmlns:a16="http://schemas.microsoft.com/office/drawing/2014/main" val="3267310488"/>
                    </a:ext>
                  </a:extLst>
                </a:gridCol>
                <a:gridCol w="511482">
                  <a:extLst>
                    <a:ext uri="{9D8B030D-6E8A-4147-A177-3AD203B41FA5}">
                      <a16:colId xmlns:a16="http://schemas.microsoft.com/office/drawing/2014/main" val="406088723"/>
                    </a:ext>
                  </a:extLst>
                </a:gridCol>
              </a:tblGrid>
              <a:tr h="519468">
                <a:tc>
                  <a:txBody>
                    <a:bodyPr/>
                    <a:lstStyle/>
                    <a:p>
                      <a:r>
                        <a:rPr lang="en-IE" sz="1100" dirty="0"/>
                        <a:t>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231674"/>
                  </a:ext>
                </a:extLst>
              </a:tr>
              <a:tr h="300962"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823984"/>
                  </a:ext>
                </a:extLst>
              </a:tr>
              <a:tr h="300962"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415507"/>
                  </a:ext>
                </a:extLst>
              </a:tr>
              <a:tr h="300962"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054334"/>
                  </a:ext>
                </a:extLst>
              </a:tr>
              <a:tr h="300962"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43709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973019"/>
              </p:ext>
            </p:extLst>
          </p:nvPr>
        </p:nvGraphicFramePr>
        <p:xfrm>
          <a:off x="546846" y="2337697"/>
          <a:ext cx="10062885" cy="2464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859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407006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407006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162E312-E566-4BA9-8CE3-CEA22CC12A30}"/>
              </a:ext>
            </a:extLst>
          </p:cNvPr>
          <p:cNvSpPr txBox="1"/>
          <p:nvPr/>
        </p:nvSpPr>
        <p:spPr>
          <a:xfrm>
            <a:off x="430306" y="5048762"/>
            <a:ext cx="117616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The beauty of “-” aka “do not care” cells is that we can pick any value that simplifies our circuit / formula the best way.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This is best to be done using  Karnaugh map: </a:t>
            </a:r>
            <a:r>
              <a:rPr lang="en-IE" sz="2400" dirty="0">
                <a:hlinkClick r:id="rId2"/>
              </a:rPr>
              <a:t>https://en.wikipedia.org/wiki/Karnaugh_map</a:t>
            </a:r>
            <a:r>
              <a:rPr lang="en-IE" sz="2400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9CF21-7F3C-423F-A1C6-7510814EE179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</p:spTree>
    <p:extLst>
      <p:ext uri="{BB962C8B-B14F-4D97-AF65-F5344CB8AC3E}">
        <p14:creationId xmlns:p14="http://schemas.microsoft.com/office/powerpoint/2010/main" val="202301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NAND gate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2228D1-5945-4574-BDD4-BDB2255A8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83" y="0"/>
            <a:ext cx="584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6557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BE116-192C-41A6-B5BF-FC436C4E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39" y="3716123"/>
            <a:ext cx="3342857" cy="2076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175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Finally, Karnaugh maps…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691165"/>
              </p:ext>
            </p:extLst>
          </p:nvPr>
        </p:nvGraphicFramePr>
        <p:xfrm>
          <a:off x="2676939" y="1125691"/>
          <a:ext cx="9338340" cy="221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5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329340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389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866478" y="4538774"/>
                <a:ext cx="13145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78" y="4538774"/>
                <a:ext cx="131452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/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/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blipFill>
                <a:blip r:embed="rId5"/>
                <a:stretch>
                  <a:fillRect l="-8511" r="-3191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A68F25D-CD03-499D-807E-7E9EEF6780B2}"/>
              </a:ext>
            </a:extLst>
          </p:cNvPr>
          <p:cNvSpPr txBox="1"/>
          <p:nvPr/>
        </p:nvSpPr>
        <p:spPr>
          <a:xfrm>
            <a:off x="5074204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28066-7868-4863-A476-C9102C54E128}"/>
              </a:ext>
            </a:extLst>
          </p:cNvPr>
          <p:cNvSpPr txBox="1"/>
          <p:nvPr/>
        </p:nvSpPr>
        <p:spPr>
          <a:xfrm>
            <a:off x="5107335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E49246-30B6-45F5-BEA6-38D41DA86C07}"/>
              </a:ext>
            </a:extLst>
          </p:cNvPr>
          <p:cNvSpPr txBox="1"/>
          <p:nvPr/>
        </p:nvSpPr>
        <p:spPr>
          <a:xfrm>
            <a:off x="5764441" y="506895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C85D3F-923D-4D79-A743-94E31855FB78}"/>
              </a:ext>
            </a:extLst>
          </p:cNvPr>
          <p:cNvSpPr txBox="1"/>
          <p:nvPr/>
        </p:nvSpPr>
        <p:spPr>
          <a:xfrm>
            <a:off x="6386171" y="506895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EA0A24-4639-4DD1-9E6E-04342BCC69A8}"/>
              </a:ext>
            </a:extLst>
          </p:cNvPr>
          <p:cNvSpPr txBox="1"/>
          <p:nvPr/>
        </p:nvSpPr>
        <p:spPr>
          <a:xfrm>
            <a:off x="4434743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17ADE1-0844-4BFC-81D4-5243740B089D}"/>
              </a:ext>
            </a:extLst>
          </p:cNvPr>
          <p:cNvSpPr txBox="1"/>
          <p:nvPr/>
        </p:nvSpPr>
        <p:spPr>
          <a:xfrm>
            <a:off x="5695934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1E813-9F1F-4071-B58F-B3D088E1C147}"/>
              </a:ext>
            </a:extLst>
          </p:cNvPr>
          <p:cNvSpPr txBox="1"/>
          <p:nvPr/>
        </p:nvSpPr>
        <p:spPr>
          <a:xfrm>
            <a:off x="6391331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DEF1A6-F1F8-4504-9717-52D074DA81F5}"/>
              </a:ext>
            </a:extLst>
          </p:cNvPr>
          <p:cNvSpPr txBox="1"/>
          <p:nvPr/>
        </p:nvSpPr>
        <p:spPr>
          <a:xfrm>
            <a:off x="4434743" y="50548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FAD047-1F41-44E7-B388-2C53CD233E21}"/>
              </a:ext>
            </a:extLst>
          </p:cNvPr>
          <p:cNvSpPr/>
          <p:nvPr/>
        </p:nvSpPr>
        <p:spPr>
          <a:xfrm>
            <a:off x="5022623" y="5019972"/>
            <a:ext cx="1278662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805895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BE116-192C-41A6-B5BF-FC436C4E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39" y="3716123"/>
            <a:ext cx="3342857" cy="2076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175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Finally, Karnaugh maps…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420873"/>
              </p:ext>
            </p:extLst>
          </p:nvPr>
        </p:nvGraphicFramePr>
        <p:xfrm>
          <a:off x="2676939" y="1125691"/>
          <a:ext cx="9338340" cy="221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5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329340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389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866478" y="4538774"/>
                <a:ext cx="98065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78" y="4538774"/>
                <a:ext cx="980653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/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/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blipFill>
                <a:blip r:embed="rId5"/>
                <a:stretch>
                  <a:fillRect l="-8511" r="-3191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A68F25D-CD03-499D-807E-7E9EEF6780B2}"/>
              </a:ext>
            </a:extLst>
          </p:cNvPr>
          <p:cNvSpPr txBox="1"/>
          <p:nvPr/>
        </p:nvSpPr>
        <p:spPr>
          <a:xfrm>
            <a:off x="5074204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28066-7868-4863-A476-C9102C54E128}"/>
              </a:ext>
            </a:extLst>
          </p:cNvPr>
          <p:cNvSpPr txBox="1"/>
          <p:nvPr/>
        </p:nvSpPr>
        <p:spPr>
          <a:xfrm>
            <a:off x="5107335" y="5068951"/>
            <a:ext cx="25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E49246-30B6-45F5-BEA6-38D41DA86C07}"/>
              </a:ext>
            </a:extLst>
          </p:cNvPr>
          <p:cNvSpPr txBox="1"/>
          <p:nvPr/>
        </p:nvSpPr>
        <p:spPr>
          <a:xfrm>
            <a:off x="5764441" y="506895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C85D3F-923D-4D79-A743-94E31855FB78}"/>
              </a:ext>
            </a:extLst>
          </p:cNvPr>
          <p:cNvSpPr txBox="1"/>
          <p:nvPr/>
        </p:nvSpPr>
        <p:spPr>
          <a:xfrm>
            <a:off x="6386171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EA0A24-4639-4DD1-9E6E-04342BCC69A8}"/>
              </a:ext>
            </a:extLst>
          </p:cNvPr>
          <p:cNvSpPr txBox="1"/>
          <p:nvPr/>
        </p:nvSpPr>
        <p:spPr>
          <a:xfrm>
            <a:off x="4434743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17ADE1-0844-4BFC-81D4-5243740B089D}"/>
              </a:ext>
            </a:extLst>
          </p:cNvPr>
          <p:cNvSpPr txBox="1"/>
          <p:nvPr/>
        </p:nvSpPr>
        <p:spPr>
          <a:xfrm>
            <a:off x="5695934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1E813-9F1F-4071-B58F-B3D088E1C147}"/>
              </a:ext>
            </a:extLst>
          </p:cNvPr>
          <p:cNvSpPr txBox="1"/>
          <p:nvPr/>
        </p:nvSpPr>
        <p:spPr>
          <a:xfrm>
            <a:off x="6391331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DEF1A6-F1F8-4504-9717-52D074DA81F5}"/>
              </a:ext>
            </a:extLst>
          </p:cNvPr>
          <p:cNvSpPr txBox="1"/>
          <p:nvPr/>
        </p:nvSpPr>
        <p:spPr>
          <a:xfrm>
            <a:off x="4434743" y="50548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FAD047-1F41-44E7-B388-2C53CD233E21}"/>
              </a:ext>
            </a:extLst>
          </p:cNvPr>
          <p:cNvSpPr/>
          <p:nvPr/>
        </p:nvSpPr>
        <p:spPr>
          <a:xfrm>
            <a:off x="4187686" y="5019972"/>
            <a:ext cx="2663687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3724776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BE116-192C-41A6-B5BF-FC436C4E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39" y="3716123"/>
            <a:ext cx="3342857" cy="2076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175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Finally, Karnaugh maps…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771216"/>
              </p:ext>
            </p:extLst>
          </p:nvPr>
        </p:nvGraphicFramePr>
        <p:xfrm>
          <a:off x="2676939" y="1125691"/>
          <a:ext cx="9338340" cy="221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5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329340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389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866478" y="4538774"/>
                <a:ext cx="10768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78" y="4538774"/>
                <a:ext cx="107689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/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/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blipFill>
                <a:blip r:embed="rId5"/>
                <a:stretch>
                  <a:fillRect l="-8511" r="-3191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A68F25D-CD03-499D-807E-7E9EEF6780B2}"/>
              </a:ext>
            </a:extLst>
          </p:cNvPr>
          <p:cNvSpPr txBox="1"/>
          <p:nvPr/>
        </p:nvSpPr>
        <p:spPr>
          <a:xfrm>
            <a:off x="5074204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28066-7868-4863-A476-C9102C54E128}"/>
              </a:ext>
            </a:extLst>
          </p:cNvPr>
          <p:cNvSpPr txBox="1"/>
          <p:nvPr/>
        </p:nvSpPr>
        <p:spPr>
          <a:xfrm>
            <a:off x="5107335" y="5068951"/>
            <a:ext cx="25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E49246-30B6-45F5-BEA6-38D41DA86C07}"/>
              </a:ext>
            </a:extLst>
          </p:cNvPr>
          <p:cNvSpPr txBox="1"/>
          <p:nvPr/>
        </p:nvSpPr>
        <p:spPr>
          <a:xfrm>
            <a:off x="5764441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C85D3F-923D-4D79-A743-94E31855FB78}"/>
              </a:ext>
            </a:extLst>
          </p:cNvPr>
          <p:cNvSpPr txBox="1"/>
          <p:nvPr/>
        </p:nvSpPr>
        <p:spPr>
          <a:xfrm>
            <a:off x="6386171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EA0A24-4639-4DD1-9E6E-04342BCC69A8}"/>
              </a:ext>
            </a:extLst>
          </p:cNvPr>
          <p:cNvSpPr txBox="1"/>
          <p:nvPr/>
        </p:nvSpPr>
        <p:spPr>
          <a:xfrm>
            <a:off x="4434743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17ADE1-0844-4BFC-81D4-5243740B089D}"/>
              </a:ext>
            </a:extLst>
          </p:cNvPr>
          <p:cNvSpPr txBox="1"/>
          <p:nvPr/>
        </p:nvSpPr>
        <p:spPr>
          <a:xfrm>
            <a:off x="5695934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1E813-9F1F-4071-B58F-B3D088E1C147}"/>
              </a:ext>
            </a:extLst>
          </p:cNvPr>
          <p:cNvSpPr txBox="1"/>
          <p:nvPr/>
        </p:nvSpPr>
        <p:spPr>
          <a:xfrm>
            <a:off x="6391331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DEF1A6-F1F8-4504-9717-52D074DA81F5}"/>
              </a:ext>
            </a:extLst>
          </p:cNvPr>
          <p:cNvSpPr txBox="1"/>
          <p:nvPr/>
        </p:nvSpPr>
        <p:spPr>
          <a:xfrm>
            <a:off x="4434743" y="5054837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FAD047-1F41-44E7-B388-2C53CD233E21}"/>
              </a:ext>
            </a:extLst>
          </p:cNvPr>
          <p:cNvSpPr/>
          <p:nvPr/>
        </p:nvSpPr>
        <p:spPr>
          <a:xfrm>
            <a:off x="4280036" y="4420786"/>
            <a:ext cx="2663687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6397259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BE116-192C-41A6-B5BF-FC436C4E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39" y="3716123"/>
            <a:ext cx="3342857" cy="2076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175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Finally, Karnaugh maps…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758006"/>
              </p:ext>
            </p:extLst>
          </p:nvPr>
        </p:nvGraphicFramePr>
        <p:xfrm>
          <a:off x="2676939" y="1125691"/>
          <a:ext cx="9338340" cy="221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5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329340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389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866478" y="4538774"/>
                <a:ext cx="1846275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78" y="4538774"/>
                <a:ext cx="1846275" cy="431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/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/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blipFill>
                <a:blip r:embed="rId5"/>
                <a:stretch>
                  <a:fillRect l="-8511" r="-3191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A68F25D-CD03-499D-807E-7E9EEF6780B2}"/>
              </a:ext>
            </a:extLst>
          </p:cNvPr>
          <p:cNvSpPr txBox="1"/>
          <p:nvPr/>
        </p:nvSpPr>
        <p:spPr>
          <a:xfrm>
            <a:off x="5074204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28066-7868-4863-A476-C9102C54E128}"/>
              </a:ext>
            </a:extLst>
          </p:cNvPr>
          <p:cNvSpPr txBox="1"/>
          <p:nvPr/>
        </p:nvSpPr>
        <p:spPr>
          <a:xfrm>
            <a:off x="5107335" y="5068951"/>
            <a:ext cx="25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E49246-30B6-45F5-BEA6-38D41DA86C07}"/>
              </a:ext>
            </a:extLst>
          </p:cNvPr>
          <p:cNvSpPr txBox="1"/>
          <p:nvPr/>
        </p:nvSpPr>
        <p:spPr>
          <a:xfrm>
            <a:off x="5764441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C85D3F-923D-4D79-A743-94E31855FB78}"/>
              </a:ext>
            </a:extLst>
          </p:cNvPr>
          <p:cNvSpPr txBox="1"/>
          <p:nvPr/>
        </p:nvSpPr>
        <p:spPr>
          <a:xfrm>
            <a:off x="6386171" y="506895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EA0A24-4639-4DD1-9E6E-04342BCC69A8}"/>
              </a:ext>
            </a:extLst>
          </p:cNvPr>
          <p:cNvSpPr txBox="1"/>
          <p:nvPr/>
        </p:nvSpPr>
        <p:spPr>
          <a:xfrm>
            <a:off x="4434743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17ADE1-0844-4BFC-81D4-5243740B089D}"/>
              </a:ext>
            </a:extLst>
          </p:cNvPr>
          <p:cNvSpPr txBox="1"/>
          <p:nvPr/>
        </p:nvSpPr>
        <p:spPr>
          <a:xfrm>
            <a:off x="5695934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1E813-9F1F-4071-B58F-B3D088E1C147}"/>
              </a:ext>
            </a:extLst>
          </p:cNvPr>
          <p:cNvSpPr txBox="1"/>
          <p:nvPr/>
        </p:nvSpPr>
        <p:spPr>
          <a:xfrm>
            <a:off x="6391331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DEF1A6-F1F8-4504-9717-52D074DA81F5}"/>
              </a:ext>
            </a:extLst>
          </p:cNvPr>
          <p:cNvSpPr txBox="1"/>
          <p:nvPr/>
        </p:nvSpPr>
        <p:spPr>
          <a:xfrm>
            <a:off x="4434743" y="5054837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FAD047-1F41-44E7-B388-2C53CD233E21}"/>
              </a:ext>
            </a:extLst>
          </p:cNvPr>
          <p:cNvSpPr/>
          <p:nvPr/>
        </p:nvSpPr>
        <p:spPr>
          <a:xfrm>
            <a:off x="4280036" y="4420786"/>
            <a:ext cx="2663687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9D8FD61-572A-4279-BE95-DC7FD477166E}"/>
              </a:ext>
            </a:extLst>
          </p:cNvPr>
          <p:cNvSpPr/>
          <p:nvPr/>
        </p:nvSpPr>
        <p:spPr>
          <a:xfrm>
            <a:off x="4251464" y="4401103"/>
            <a:ext cx="1360416" cy="108407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9221275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2805645" y="1175718"/>
                <a:ext cx="13145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645" y="1175718"/>
                <a:ext cx="131452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E248F7-A4DE-45CA-AC2A-775F1F390B80}"/>
                  </a:ext>
                </a:extLst>
              </p:cNvPr>
              <p:cNvSpPr txBox="1"/>
              <p:nvPr/>
            </p:nvSpPr>
            <p:spPr>
              <a:xfrm>
                <a:off x="2805645" y="1796295"/>
                <a:ext cx="10768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</m:oMath>
                  </m:oMathPara>
                </a14:m>
                <a:endParaRPr lang="en-IE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E248F7-A4DE-45CA-AC2A-775F1F390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645" y="1796295"/>
                <a:ext cx="107689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DF1530-809B-4A77-9193-F523ABA0497A}"/>
                  </a:ext>
                </a:extLst>
              </p:cNvPr>
              <p:cNvSpPr txBox="1"/>
              <p:nvPr/>
            </p:nvSpPr>
            <p:spPr>
              <a:xfrm>
                <a:off x="5361242" y="1175718"/>
                <a:ext cx="88088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8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IE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E" sz="28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IE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DF1530-809B-4A77-9193-F523ABA04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242" y="1175718"/>
                <a:ext cx="880882" cy="430887"/>
              </a:xfrm>
              <a:prstGeom prst="rect">
                <a:avLst/>
              </a:prstGeom>
              <a:blipFill>
                <a:blip r:embed="rId4"/>
                <a:stretch>
                  <a:fillRect l="-344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5FA295-0A80-41D9-9BA6-96808BA155D2}"/>
                  </a:ext>
                </a:extLst>
              </p:cNvPr>
              <p:cNvSpPr txBox="1"/>
              <p:nvPr/>
            </p:nvSpPr>
            <p:spPr>
              <a:xfrm>
                <a:off x="5223695" y="1795397"/>
                <a:ext cx="1846275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5FA295-0A80-41D9-9BA6-96808BA15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95" y="1795397"/>
                <a:ext cx="1846275" cy="4317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BF84D2-9837-42E6-997C-E463FA175F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4431" y="2334562"/>
            <a:ext cx="8063137" cy="452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9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18B9DBE-3601-4846-99D5-5715EF354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304" y="1490703"/>
            <a:ext cx="3035565" cy="356063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4A93A6-B147-42C6-99CB-10D4FA83E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04" y="1484507"/>
            <a:ext cx="3035565" cy="35606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NAND gate – operation explained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15BBED-2C0E-4778-84CD-0813F008A9DD}"/>
              </a:ext>
            </a:extLst>
          </p:cNvPr>
          <p:cNvSpPr/>
          <p:nvPr/>
        </p:nvSpPr>
        <p:spPr>
          <a:xfrm>
            <a:off x="2164965" y="4890227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965651-3F33-4D0F-95D4-5C01920F54DE}"/>
              </a:ext>
            </a:extLst>
          </p:cNvPr>
          <p:cNvCxnSpPr>
            <a:cxnSpLocks/>
          </p:cNvCxnSpPr>
          <p:nvPr/>
        </p:nvCxnSpPr>
        <p:spPr>
          <a:xfrm>
            <a:off x="1689547" y="3960766"/>
            <a:ext cx="576499" cy="541884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A52E01-62E3-4AF1-B006-0013F75D17E2}"/>
              </a:ext>
            </a:extLst>
          </p:cNvPr>
          <p:cNvCxnSpPr>
            <a:cxnSpLocks/>
          </p:cNvCxnSpPr>
          <p:nvPr/>
        </p:nvCxnSpPr>
        <p:spPr>
          <a:xfrm flipV="1">
            <a:off x="1729448" y="4055955"/>
            <a:ext cx="490519" cy="514411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A355BB-71B1-4B96-94E0-1805780661A7}"/>
              </a:ext>
            </a:extLst>
          </p:cNvPr>
          <p:cNvCxnSpPr>
            <a:cxnSpLocks/>
          </p:cNvCxnSpPr>
          <p:nvPr/>
        </p:nvCxnSpPr>
        <p:spPr>
          <a:xfrm>
            <a:off x="1752674" y="3204626"/>
            <a:ext cx="444068" cy="463752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9A8B495-85CB-4E86-9078-BCB4395CB060}"/>
              </a:ext>
            </a:extLst>
          </p:cNvPr>
          <p:cNvCxnSpPr>
            <a:cxnSpLocks/>
          </p:cNvCxnSpPr>
          <p:nvPr/>
        </p:nvCxnSpPr>
        <p:spPr>
          <a:xfrm flipV="1">
            <a:off x="1689547" y="3204626"/>
            <a:ext cx="507195" cy="52499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A24340F-41B1-4A63-AF4B-18BD7AB82CFB}"/>
              </a:ext>
            </a:extLst>
          </p:cNvPr>
          <p:cNvCxnSpPr>
            <a:cxnSpLocks/>
          </p:cNvCxnSpPr>
          <p:nvPr/>
        </p:nvCxnSpPr>
        <p:spPr>
          <a:xfrm flipV="1">
            <a:off x="2080679" y="4400667"/>
            <a:ext cx="0" cy="48956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47137AD-413A-4597-AD44-9A3DF729E874}"/>
              </a:ext>
            </a:extLst>
          </p:cNvPr>
          <p:cNvCxnSpPr>
            <a:cxnSpLocks/>
          </p:cNvCxnSpPr>
          <p:nvPr/>
        </p:nvCxnSpPr>
        <p:spPr>
          <a:xfrm flipH="1" flipV="1">
            <a:off x="1726646" y="1652860"/>
            <a:ext cx="2802" cy="1208674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1A1FC9-7532-4A1F-9AC3-99AF96CD60A0}"/>
              </a:ext>
            </a:extLst>
          </p:cNvPr>
          <p:cNvCxnSpPr>
            <a:cxnSpLocks/>
          </p:cNvCxnSpPr>
          <p:nvPr/>
        </p:nvCxnSpPr>
        <p:spPr>
          <a:xfrm flipV="1">
            <a:off x="809478" y="1652860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812089B-D205-416F-9941-54B01BC08B74}"/>
              </a:ext>
            </a:extLst>
          </p:cNvPr>
          <p:cNvCxnSpPr>
            <a:cxnSpLocks/>
          </p:cNvCxnSpPr>
          <p:nvPr/>
        </p:nvCxnSpPr>
        <p:spPr>
          <a:xfrm>
            <a:off x="1689547" y="2826455"/>
            <a:ext cx="1118199" cy="1535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5F013E9-C9CB-40A3-BFFD-DBD6939E6E67}"/>
              </a:ext>
            </a:extLst>
          </p:cNvPr>
          <p:cNvCxnSpPr>
            <a:cxnSpLocks/>
          </p:cNvCxnSpPr>
          <p:nvPr/>
        </p:nvCxnSpPr>
        <p:spPr>
          <a:xfrm>
            <a:off x="1538978" y="4890227"/>
            <a:ext cx="1140872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B7C55D8-3E78-4BBD-ACB2-54D399C63819}"/>
              </a:ext>
            </a:extLst>
          </p:cNvPr>
          <p:cNvSpPr/>
          <p:nvPr/>
        </p:nvSpPr>
        <p:spPr>
          <a:xfrm>
            <a:off x="1364837" y="1124028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C01D33-D2C2-480C-9AD6-4A2AF5F49B62}"/>
              </a:ext>
            </a:extLst>
          </p:cNvPr>
          <p:cNvSpPr/>
          <p:nvPr/>
        </p:nvSpPr>
        <p:spPr>
          <a:xfrm>
            <a:off x="7786853" y="1834844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B2639A-2D7B-42DB-9394-5EFEA3B501CB}"/>
              </a:ext>
            </a:extLst>
          </p:cNvPr>
          <p:cNvSpPr/>
          <p:nvPr/>
        </p:nvSpPr>
        <p:spPr>
          <a:xfrm>
            <a:off x="725233" y="2967335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FAC5F7A-75BA-43D2-B85A-47646C15B23A}"/>
              </a:ext>
            </a:extLst>
          </p:cNvPr>
          <p:cNvCxnSpPr>
            <a:cxnSpLocks/>
          </p:cNvCxnSpPr>
          <p:nvPr/>
        </p:nvCxnSpPr>
        <p:spPr>
          <a:xfrm flipH="1" flipV="1">
            <a:off x="2481477" y="1633134"/>
            <a:ext cx="2802" cy="1208674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DAD5895-AD21-44F9-ACEC-7091FF69BC6E}"/>
              </a:ext>
            </a:extLst>
          </p:cNvPr>
          <p:cNvSpPr/>
          <p:nvPr/>
        </p:nvSpPr>
        <p:spPr>
          <a:xfrm>
            <a:off x="2905786" y="273650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4FAAFE0-A6E3-410D-AB6D-9EA3CBF5B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59" y="1484507"/>
            <a:ext cx="3035565" cy="356063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79D7CCD-BA82-4955-85CE-7AA64BFAF5F1}"/>
              </a:ext>
            </a:extLst>
          </p:cNvPr>
          <p:cNvSpPr/>
          <p:nvPr/>
        </p:nvSpPr>
        <p:spPr>
          <a:xfrm>
            <a:off x="5888420" y="4890227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B4858D9-A09B-4CD8-BF26-B3A2A54C451B}"/>
              </a:ext>
            </a:extLst>
          </p:cNvPr>
          <p:cNvCxnSpPr>
            <a:cxnSpLocks/>
          </p:cNvCxnSpPr>
          <p:nvPr/>
        </p:nvCxnSpPr>
        <p:spPr>
          <a:xfrm>
            <a:off x="5067739" y="1938226"/>
            <a:ext cx="576499" cy="541884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9298702-77FF-4011-91F5-2607B3EC6146}"/>
              </a:ext>
            </a:extLst>
          </p:cNvPr>
          <p:cNvCxnSpPr>
            <a:cxnSpLocks/>
          </p:cNvCxnSpPr>
          <p:nvPr/>
        </p:nvCxnSpPr>
        <p:spPr>
          <a:xfrm flipV="1">
            <a:off x="5102209" y="2010011"/>
            <a:ext cx="490519" cy="514411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72E3490-8502-468B-BE3E-3B0C504916BB}"/>
              </a:ext>
            </a:extLst>
          </p:cNvPr>
          <p:cNvCxnSpPr>
            <a:cxnSpLocks/>
          </p:cNvCxnSpPr>
          <p:nvPr/>
        </p:nvCxnSpPr>
        <p:spPr>
          <a:xfrm>
            <a:off x="5476129" y="3204626"/>
            <a:ext cx="444068" cy="463752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FFA3021-E0E0-41DF-93FC-54340E266AAD}"/>
              </a:ext>
            </a:extLst>
          </p:cNvPr>
          <p:cNvCxnSpPr>
            <a:cxnSpLocks/>
          </p:cNvCxnSpPr>
          <p:nvPr/>
        </p:nvCxnSpPr>
        <p:spPr>
          <a:xfrm flipV="1">
            <a:off x="5413002" y="3204626"/>
            <a:ext cx="507195" cy="52499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8F40266-2C95-4DB2-8726-18711B902CB2}"/>
              </a:ext>
            </a:extLst>
          </p:cNvPr>
          <p:cNvCxnSpPr>
            <a:cxnSpLocks/>
          </p:cNvCxnSpPr>
          <p:nvPr/>
        </p:nvCxnSpPr>
        <p:spPr>
          <a:xfrm flipV="1">
            <a:off x="5804134" y="3851238"/>
            <a:ext cx="0" cy="1038989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E773A9D-5D2A-4994-8A19-5646858820DB}"/>
              </a:ext>
            </a:extLst>
          </p:cNvPr>
          <p:cNvCxnSpPr>
            <a:cxnSpLocks/>
          </p:cNvCxnSpPr>
          <p:nvPr/>
        </p:nvCxnSpPr>
        <p:spPr>
          <a:xfrm flipH="1" flipV="1">
            <a:off x="5450101" y="1652860"/>
            <a:ext cx="2802" cy="37187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627658A-F507-4C6B-BDB1-4E5A8CC9CE14}"/>
              </a:ext>
            </a:extLst>
          </p:cNvPr>
          <p:cNvCxnSpPr>
            <a:cxnSpLocks/>
          </p:cNvCxnSpPr>
          <p:nvPr/>
        </p:nvCxnSpPr>
        <p:spPr>
          <a:xfrm flipV="1">
            <a:off x="4532933" y="1652860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7D2A297-7D49-49F4-AD48-BF2591D05673}"/>
              </a:ext>
            </a:extLst>
          </p:cNvPr>
          <p:cNvCxnSpPr>
            <a:cxnSpLocks/>
          </p:cNvCxnSpPr>
          <p:nvPr/>
        </p:nvCxnSpPr>
        <p:spPr>
          <a:xfrm>
            <a:off x="6145862" y="2841808"/>
            <a:ext cx="385339" cy="0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416D74B-87FC-4938-9067-0BC5DCEBCEB9}"/>
              </a:ext>
            </a:extLst>
          </p:cNvPr>
          <p:cNvCxnSpPr>
            <a:cxnSpLocks/>
          </p:cNvCxnSpPr>
          <p:nvPr/>
        </p:nvCxnSpPr>
        <p:spPr>
          <a:xfrm>
            <a:off x="5262433" y="4890227"/>
            <a:ext cx="1140872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1C457D91-7700-43B7-830E-B496A1E03BAA}"/>
              </a:ext>
            </a:extLst>
          </p:cNvPr>
          <p:cNvSpPr/>
          <p:nvPr/>
        </p:nvSpPr>
        <p:spPr>
          <a:xfrm>
            <a:off x="5088292" y="1124028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492DEBA-2C6A-41B0-B147-C91BBE4E6EC7}"/>
              </a:ext>
            </a:extLst>
          </p:cNvPr>
          <p:cNvSpPr/>
          <p:nvPr/>
        </p:nvSpPr>
        <p:spPr>
          <a:xfrm>
            <a:off x="4448688" y="2967335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8E14923-BA6C-4F16-B3D2-DD0A96261F15}"/>
              </a:ext>
            </a:extLst>
          </p:cNvPr>
          <p:cNvCxnSpPr>
            <a:cxnSpLocks/>
          </p:cNvCxnSpPr>
          <p:nvPr/>
        </p:nvCxnSpPr>
        <p:spPr>
          <a:xfrm flipH="1" flipV="1">
            <a:off x="6204932" y="1633134"/>
            <a:ext cx="2802" cy="1208674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7B0FB921-C8A7-40F5-94ED-BD885CFC8093}"/>
              </a:ext>
            </a:extLst>
          </p:cNvPr>
          <p:cNvSpPr/>
          <p:nvPr/>
        </p:nvSpPr>
        <p:spPr>
          <a:xfrm>
            <a:off x="6629241" y="273650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AA918AD-58F0-4DA9-8A94-404E42B5D5FA}"/>
              </a:ext>
            </a:extLst>
          </p:cNvPr>
          <p:cNvSpPr/>
          <p:nvPr/>
        </p:nvSpPr>
        <p:spPr>
          <a:xfrm>
            <a:off x="9964465" y="4896423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716FD69-C0A5-43EB-8648-796C703D883F}"/>
              </a:ext>
            </a:extLst>
          </p:cNvPr>
          <p:cNvCxnSpPr>
            <a:cxnSpLocks/>
          </p:cNvCxnSpPr>
          <p:nvPr/>
        </p:nvCxnSpPr>
        <p:spPr>
          <a:xfrm>
            <a:off x="9489047" y="3966962"/>
            <a:ext cx="576499" cy="541884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259D6F7-BE62-4C81-8B32-02BCFD02E9B9}"/>
              </a:ext>
            </a:extLst>
          </p:cNvPr>
          <p:cNvCxnSpPr>
            <a:cxnSpLocks/>
          </p:cNvCxnSpPr>
          <p:nvPr/>
        </p:nvCxnSpPr>
        <p:spPr>
          <a:xfrm flipV="1">
            <a:off x="9528948" y="4062151"/>
            <a:ext cx="490519" cy="514411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FE68747-27FC-470B-8DCC-B4AD43252215}"/>
              </a:ext>
            </a:extLst>
          </p:cNvPr>
          <p:cNvCxnSpPr>
            <a:cxnSpLocks/>
          </p:cNvCxnSpPr>
          <p:nvPr/>
        </p:nvCxnSpPr>
        <p:spPr>
          <a:xfrm>
            <a:off x="10047460" y="2025760"/>
            <a:ext cx="444068" cy="463752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C323108-038D-4719-87E0-87D19205EB26}"/>
              </a:ext>
            </a:extLst>
          </p:cNvPr>
          <p:cNvCxnSpPr>
            <a:cxnSpLocks/>
          </p:cNvCxnSpPr>
          <p:nvPr/>
        </p:nvCxnSpPr>
        <p:spPr>
          <a:xfrm flipV="1">
            <a:off x="9973737" y="1985417"/>
            <a:ext cx="507195" cy="52499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FEA3C0-F628-4EC7-937E-D2F0C7944BFB}"/>
              </a:ext>
            </a:extLst>
          </p:cNvPr>
          <p:cNvCxnSpPr>
            <a:cxnSpLocks/>
          </p:cNvCxnSpPr>
          <p:nvPr/>
        </p:nvCxnSpPr>
        <p:spPr>
          <a:xfrm flipV="1">
            <a:off x="9880179" y="4406863"/>
            <a:ext cx="0" cy="48956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F928B2B-808C-4788-844F-6094D874AE10}"/>
              </a:ext>
            </a:extLst>
          </p:cNvPr>
          <p:cNvCxnSpPr>
            <a:cxnSpLocks/>
          </p:cNvCxnSpPr>
          <p:nvPr/>
        </p:nvCxnSpPr>
        <p:spPr>
          <a:xfrm flipH="1" flipV="1">
            <a:off x="9526146" y="1659056"/>
            <a:ext cx="2802" cy="1208674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C9D5442-83A3-4778-B51A-72D66BFD93C1}"/>
              </a:ext>
            </a:extLst>
          </p:cNvPr>
          <p:cNvCxnSpPr>
            <a:cxnSpLocks/>
          </p:cNvCxnSpPr>
          <p:nvPr/>
        </p:nvCxnSpPr>
        <p:spPr>
          <a:xfrm flipV="1">
            <a:off x="8608978" y="1659056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2A0C490-7C19-4639-B8D7-2ADA03CD14AC}"/>
              </a:ext>
            </a:extLst>
          </p:cNvPr>
          <p:cNvCxnSpPr>
            <a:cxnSpLocks/>
          </p:cNvCxnSpPr>
          <p:nvPr/>
        </p:nvCxnSpPr>
        <p:spPr>
          <a:xfrm>
            <a:off x="9489047" y="2832651"/>
            <a:ext cx="1118199" cy="1535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ED4D40D-3CFA-408D-8709-72BF736D3424}"/>
              </a:ext>
            </a:extLst>
          </p:cNvPr>
          <p:cNvCxnSpPr>
            <a:cxnSpLocks/>
          </p:cNvCxnSpPr>
          <p:nvPr/>
        </p:nvCxnSpPr>
        <p:spPr>
          <a:xfrm>
            <a:off x="9338478" y="4896423"/>
            <a:ext cx="1140872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B523B91F-272A-4C48-8F09-EB1CCC04FB84}"/>
              </a:ext>
            </a:extLst>
          </p:cNvPr>
          <p:cNvSpPr/>
          <p:nvPr/>
        </p:nvSpPr>
        <p:spPr>
          <a:xfrm>
            <a:off x="9164337" y="1130224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63C4D1B-E176-4539-94BB-014224F61D14}"/>
              </a:ext>
            </a:extLst>
          </p:cNvPr>
          <p:cNvSpPr/>
          <p:nvPr/>
        </p:nvSpPr>
        <p:spPr>
          <a:xfrm>
            <a:off x="8331571" y="2973531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7FF5B1A-F1D7-49D8-863F-16F9161900A6}"/>
              </a:ext>
            </a:extLst>
          </p:cNvPr>
          <p:cNvCxnSpPr>
            <a:cxnSpLocks/>
          </p:cNvCxnSpPr>
          <p:nvPr/>
        </p:nvCxnSpPr>
        <p:spPr>
          <a:xfrm flipH="1" flipV="1">
            <a:off x="10280977" y="1639330"/>
            <a:ext cx="7209" cy="38540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E1DE9EFC-6476-4696-9E03-E75D3E31A238}"/>
              </a:ext>
            </a:extLst>
          </p:cNvPr>
          <p:cNvSpPr/>
          <p:nvPr/>
        </p:nvSpPr>
        <p:spPr>
          <a:xfrm>
            <a:off x="10705286" y="2742698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222D502-1E12-4447-BEEC-378B30B12E67}"/>
              </a:ext>
            </a:extLst>
          </p:cNvPr>
          <p:cNvSpPr/>
          <p:nvPr/>
        </p:nvSpPr>
        <p:spPr>
          <a:xfrm>
            <a:off x="156883" y="1834845"/>
            <a:ext cx="52876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EA4EDAA-CDA4-489D-A7BC-9494DA8485E3}"/>
              </a:ext>
            </a:extLst>
          </p:cNvPr>
          <p:cNvSpPr/>
          <p:nvPr/>
        </p:nvSpPr>
        <p:spPr>
          <a:xfrm>
            <a:off x="3825861" y="182785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687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4" grpId="0"/>
      <p:bldP spid="25" grpId="0"/>
      <p:bldP spid="28" grpId="0"/>
      <p:bldP spid="40" grpId="0"/>
      <p:bldP spid="42" grpId="0"/>
      <p:bldP spid="52" grpId="0"/>
      <p:bldP spid="53" grpId="0"/>
      <p:bldP spid="55" grpId="0"/>
      <p:bldP spid="57" grpId="0"/>
      <p:bldP spid="67" grpId="0"/>
      <p:bldP spid="68" grpId="0"/>
      <p:bldP spid="70" grpId="0"/>
      <p:bldP spid="72" grpId="0"/>
      <p:bldP spid="7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NAND gate – operation explained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4FAAFE0-A6E3-410D-AB6D-9EA3CBF5B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59" y="1484507"/>
            <a:ext cx="3035565" cy="356063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79D7CCD-BA82-4955-85CE-7AA64BFAF5F1}"/>
              </a:ext>
            </a:extLst>
          </p:cNvPr>
          <p:cNvSpPr/>
          <p:nvPr/>
        </p:nvSpPr>
        <p:spPr>
          <a:xfrm>
            <a:off x="5888420" y="4890227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B4858D9-A09B-4CD8-BF26-B3A2A54C451B}"/>
              </a:ext>
            </a:extLst>
          </p:cNvPr>
          <p:cNvCxnSpPr>
            <a:cxnSpLocks/>
          </p:cNvCxnSpPr>
          <p:nvPr/>
        </p:nvCxnSpPr>
        <p:spPr>
          <a:xfrm>
            <a:off x="5946598" y="1960447"/>
            <a:ext cx="485048" cy="514359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9298702-77FF-4011-91F5-2607B3EC6146}"/>
              </a:ext>
            </a:extLst>
          </p:cNvPr>
          <p:cNvCxnSpPr>
            <a:cxnSpLocks/>
          </p:cNvCxnSpPr>
          <p:nvPr/>
        </p:nvCxnSpPr>
        <p:spPr>
          <a:xfrm flipV="1">
            <a:off x="5914448" y="1999991"/>
            <a:ext cx="490519" cy="514411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72E3490-8502-468B-BE3E-3B0C504916BB}"/>
              </a:ext>
            </a:extLst>
          </p:cNvPr>
          <p:cNvCxnSpPr>
            <a:cxnSpLocks/>
          </p:cNvCxnSpPr>
          <p:nvPr/>
        </p:nvCxnSpPr>
        <p:spPr>
          <a:xfrm>
            <a:off x="5173872" y="2011054"/>
            <a:ext cx="444068" cy="463752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FFA3021-E0E0-41DF-93FC-54340E266AAD}"/>
              </a:ext>
            </a:extLst>
          </p:cNvPr>
          <p:cNvCxnSpPr>
            <a:cxnSpLocks/>
          </p:cNvCxnSpPr>
          <p:nvPr/>
        </p:nvCxnSpPr>
        <p:spPr>
          <a:xfrm flipV="1">
            <a:off x="5121443" y="1977913"/>
            <a:ext cx="507195" cy="52499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8F40266-2C95-4DB2-8726-18711B902CB2}"/>
              </a:ext>
            </a:extLst>
          </p:cNvPr>
          <p:cNvCxnSpPr>
            <a:cxnSpLocks/>
          </p:cNvCxnSpPr>
          <p:nvPr/>
        </p:nvCxnSpPr>
        <p:spPr>
          <a:xfrm flipV="1">
            <a:off x="5804134" y="2850776"/>
            <a:ext cx="0" cy="2039451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E773A9D-5D2A-4994-8A19-5646858820DB}"/>
              </a:ext>
            </a:extLst>
          </p:cNvPr>
          <p:cNvCxnSpPr>
            <a:cxnSpLocks/>
          </p:cNvCxnSpPr>
          <p:nvPr/>
        </p:nvCxnSpPr>
        <p:spPr>
          <a:xfrm flipV="1">
            <a:off x="5450101" y="1652860"/>
            <a:ext cx="0" cy="362819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627658A-F507-4C6B-BDB1-4E5A8CC9CE14}"/>
              </a:ext>
            </a:extLst>
          </p:cNvPr>
          <p:cNvCxnSpPr>
            <a:cxnSpLocks/>
          </p:cNvCxnSpPr>
          <p:nvPr/>
        </p:nvCxnSpPr>
        <p:spPr>
          <a:xfrm flipV="1">
            <a:off x="4532933" y="1652860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416D74B-87FC-4938-9067-0BC5DCEBCEB9}"/>
              </a:ext>
            </a:extLst>
          </p:cNvPr>
          <p:cNvCxnSpPr>
            <a:cxnSpLocks/>
          </p:cNvCxnSpPr>
          <p:nvPr/>
        </p:nvCxnSpPr>
        <p:spPr>
          <a:xfrm>
            <a:off x="5262433" y="4890227"/>
            <a:ext cx="1140872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1C457D91-7700-43B7-830E-B496A1E03BAA}"/>
              </a:ext>
            </a:extLst>
          </p:cNvPr>
          <p:cNvSpPr/>
          <p:nvPr/>
        </p:nvSpPr>
        <p:spPr>
          <a:xfrm>
            <a:off x="5088292" y="1124028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492DEBA-2C6A-41B0-B147-C91BBE4E6EC7}"/>
              </a:ext>
            </a:extLst>
          </p:cNvPr>
          <p:cNvSpPr/>
          <p:nvPr/>
        </p:nvSpPr>
        <p:spPr>
          <a:xfrm>
            <a:off x="4255526" y="2967335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</a:t>
            </a:r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8E14923-BA6C-4F16-B3D2-DD0A96261F15}"/>
              </a:ext>
            </a:extLst>
          </p:cNvPr>
          <p:cNvCxnSpPr>
            <a:cxnSpLocks/>
          </p:cNvCxnSpPr>
          <p:nvPr/>
        </p:nvCxnSpPr>
        <p:spPr>
          <a:xfrm flipV="1">
            <a:off x="6204932" y="1633134"/>
            <a:ext cx="0" cy="393230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7B0FB921-C8A7-40F5-94ED-BD885CFC8093}"/>
              </a:ext>
            </a:extLst>
          </p:cNvPr>
          <p:cNvSpPr/>
          <p:nvPr/>
        </p:nvSpPr>
        <p:spPr>
          <a:xfrm>
            <a:off x="6629241" y="273650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8144D5B-32AD-426D-B9A6-0B36FECF176B}"/>
              </a:ext>
            </a:extLst>
          </p:cNvPr>
          <p:cNvSpPr/>
          <p:nvPr/>
        </p:nvSpPr>
        <p:spPr>
          <a:xfrm>
            <a:off x="3639704" y="179553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98A8C6D-BF06-4AFA-B6D8-3591642F60D9}"/>
              </a:ext>
            </a:extLst>
          </p:cNvPr>
          <p:cNvCxnSpPr>
            <a:cxnSpLocks/>
          </p:cNvCxnSpPr>
          <p:nvPr/>
        </p:nvCxnSpPr>
        <p:spPr>
          <a:xfrm>
            <a:off x="5804134" y="2850776"/>
            <a:ext cx="786839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8722EE8-3B1A-4019-B5FD-21D85C177CDF}"/>
              </a:ext>
            </a:extLst>
          </p:cNvPr>
          <p:cNvSpPr txBox="1"/>
          <p:nvPr/>
        </p:nvSpPr>
        <p:spPr>
          <a:xfrm>
            <a:off x="2180039" y="5869472"/>
            <a:ext cx="654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https://www.youtube.com/watch?v=Yjwf5rUbDxs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2711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04201-B3B7-4BAD-9D48-4E18376FE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IE" dirty="0"/>
              <a:t>NAND/NOR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75CA5-3D16-48D4-9BE3-BED6317D1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453"/>
            <a:ext cx="11035748" cy="4351338"/>
          </a:xfrm>
        </p:spPr>
        <p:txBody>
          <a:bodyPr/>
          <a:lstStyle/>
          <a:p>
            <a:r>
              <a:rPr lang="en-IE" dirty="0"/>
              <a:t>Any other gate type could be represented only with NAND gates only </a:t>
            </a:r>
          </a:p>
          <a:p>
            <a:r>
              <a:rPr lang="en-IE" dirty="0"/>
              <a:t>Similar applies to NOR gates</a:t>
            </a:r>
          </a:p>
          <a:p>
            <a:r>
              <a:rPr lang="en-IE" dirty="0"/>
              <a:t>NAND/NOR gates are easier to manufacture in hardware</a:t>
            </a:r>
          </a:p>
          <a:p>
            <a:r>
              <a:rPr lang="en-IE" dirty="0"/>
              <a:t>Thus, it is often easier to build the whole chip with only NAND or with only NOR gates </a:t>
            </a:r>
          </a:p>
          <a:p>
            <a:pPr marL="0" indent="0">
              <a:buNone/>
            </a:pPr>
            <a:endParaRPr lang="en-I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FD61F-5B3D-4DBA-8606-CD967EE540DD}"/>
              </a:ext>
            </a:extLst>
          </p:cNvPr>
          <p:cNvSpPr txBox="1"/>
          <p:nvPr/>
        </p:nvSpPr>
        <p:spPr>
          <a:xfrm>
            <a:off x="0" y="6488668"/>
            <a:ext cx="10435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credit: </a:t>
            </a:r>
            <a:r>
              <a:rPr lang="en-IE" dirty="0">
                <a:hlinkClick r:id="rId2"/>
              </a:rPr>
              <a:t>https://www.tutorialspoint.com/vlsi_design/vlsi_design_combinational_mos_logic_circuits.htm</a:t>
            </a:r>
            <a:r>
              <a:rPr lang="en-IE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707AD4-5414-4913-8ED5-1F3367F6A3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598" y="3087757"/>
            <a:ext cx="5900893" cy="332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26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3A0704-59FA-47A9-844F-7C04A25D6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95" y="753718"/>
            <a:ext cx="5002696" cy="1250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FF1BD2-9C3A-4C2A-963C-D31374B34A60}"/>
              </a:ext>
            </a:extLst>
          </p:cNvPr>
          <p:cNvSpPr txBox="1"/>
          <p:nvPr/>
        </p:nvSpPr>
        <p:spPr>
          <a:xfrm>
            <a:off x="6568786" y="1025112"/>
            <a:ext cx="1638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/>
              <a:t>==AND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FA408C-E083-4BC5-9D88-E5CAD19AF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95" y="2178326"/>
            <a:ext cx="5002696" cy="25013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6D61EA-F419-47CB-B09C-EFA0AB11DFD0}"/>
              </a:ext>
            </a:extLst>
          </p:cNvPr>
          <p:cNvSpPr txBox="1"/>
          <p:nvPr/>
        </p:nvSpPr>
        <p:spPr>
          <a:xfrm>
            <a:off x="6665844" y="3075057"/>
            <a:ext cx="13131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/>
              <a:t>==OR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2280F9-F30A-4CE1-B2F5-D39E1E343BB5}"/>
              </a:ext>
            </a:extLst>
          </p:cNvPr>
          <p:cNvSpPr txBox="1"/>
          <p:nvPr/>
        </p:nvSpPr>
        <p:spPr>
          <a:xfrm>
            <a:off x="0" y="6488668"/>
            <a:ext cx="656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credits: Wikipedia: </a:t>
            </a:r>
            <a:r>
              <a:rPr lang="en-IE" dirty="0">
                <a:hlinkClick r:id="rId4"/>
              </a:rPr>
              <a:t>https://en.wikipedia.org/wiki/NAND_logic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7211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AFF1BD2-9C3A-4C2A-963C-D31374B34A60}"/>
              </a:ext>
            </a:extLst>
          </p:cNvPr>
          <p:cNvSpPr txBox="1"/>
          <p:nvPr/>
        </p:nvSpPr>
        <p:spPr>
          <a:xfrm>
            <a:off x="6665844" y="1025112"/>
            <a:ext cx="16450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/>
              <a:t>==NOR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6D61EA-F419-47CB-B09C-EFA0AB11DFD0}"/>
              </a:ext>
            </a:extLst>
          </p:cNvPr>
          <p:cNvSpPr txBox="1"/>
          <p:nvPr/>
        </p:nvSpPr>
        <p:spPr>
          <a:xfrm>
            <a:off x="6745866" y="3397545"/>
            <a:ext cx="15649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/>
              <a:t>==XOR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2280F9-F30A-4CE1-B2F5-D39E1E343BB5}"/>
              </a:ext>
            </a:extLst>
          </p:cNvPr>
          <p:cNvSpPr txBox="1"/>
          <p:nvPr/>
        </p:nvSpPr>
        <p:spPr>
          <a:xfrm>
            <a:off x="0" y="6488668"/>
            <a:ext cx="656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credits: Wikipedia: </a:t>
            </a:r>
            <a:r>
              <a:rPr lang="en-IE" dirty="0">
                <a:hlinkClick r:id="rId2"/>
              </a:rPr>
              <a:t>https://en.wikipedia.org/wiki/NAND_logic</a:t>
            </a:r>
            <a:r>
              <a:rPr lang="en-IE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8DA4D4-9599-4E59-BECB-6B1252AD6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6" y="495997"/>
            <a:ext cx="4943061" cy="17661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F4B7C5-EC4F-4ACF-9FE8-60E942125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6" y="2907089"/>
            <a:ext cx="5071350" cy="168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07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D44BE-41B3-41AE-8087-6ECC2BAB00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Combination circuits</a:t>
            </a:r>
          </a:p>
        </p:txBody>
      </p:sp>
    </p:spTree>
    <p:extLst>
      <p:ext uri="{BB962C8B-B14F-4D97-AF65-F5344CB8AC3E}">
        <p14:creationId xmlns:p14="http://schemas.microsoft.com/office/powerpoint/2010/main" val="2608328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A2DA5-3898-4E21-9B3F-642EA5784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Motivation?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1B461-71A6-4BAA-A8EE-7AC4D07B6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E" sz="3200" dirty="0"/>
              <a:t>Expected words about FPGA and how we use it… </a:t>
            </a:r>
          </a:p>
          <a:p>
            <a:r>
              <a:rPr lang="en-IE" sz="3200" dirty="0"/>
              <a:t>From the software developer perspective, CPU is a black-box that is: </a:t>
            </a:r>
          </a:p>
          <a:p>
            <a:pPr lvl="1"/>
            <a:r>
              <a:rPr lang="en-IE" sz="2800" dirty="0"/>
              <a:t>Executing instructions </a:t>
            </a:r>
          </a:p>
          <a:p>
            <a:pPr lvl="1"/>
            <a:r>
              <a:rPr lang="en-IE" sz="2800" dirty="0"/>
              <a:t>Loading data from the memory</a:t>
            </a:r>
          </a:p>
          <a:p>
            <a:pPr lvl="1"/>
            <a:r>
              <a:rPr lang="en-IE" sz="2800" dirty="0"/>
              <a:t>Storing results back to memory </a:t>
            </a:r>
          </a:p>
          <a:p>
            <a:pPr lvl="1"/>
            <a:r>
              <a:rPr lang="en-IE" sz="2800" dirty="0"/>
              <a:t>Accessing IO devices</a:t>
            </a:r>
          </a:p>
          <a:p>
            <a:pPr lvl="1"/>
            <a:r>
              <a:rPr lang="en-IE" sz="2800" dirty="0"/>
              <a:t>Etc</a:t>
            </a:r>
          </a:p>
          <a:p>
            <a:pPr lvl="1"/>
            <a:r>
              <a:rPr lang="en-IE" sz="2800" dirty="0"/>
              <a:t>What’s happening inside a black-box is a </a:t>
            </a:r>
            <a:r>
              <a:rPr lang="en-IE" sz="2800" dirty="0">
                <a:solidFill>
                  <a:srgbClr val="FF0000"/>
                </a:solidFill>
                <a:latin typeface="Algerian" panose="04020705040A02060702" pitchFamily="82" charset="0"/>
              </a:rPr>
              <a:t>MAGIC</a:t>
            </a:r>
          </a:p>
        </p:txBody>
      </p:sp>
    </p:spTree>
    <p:extLst>
      <p:ext uri="{BB962C8B-B14F-4D97-AF65-F5344CB8AC3E}">
        <p14:creationId xmlns:p14="http://schemas.microsoft.com/office/powerpoint/2010/main" val="267816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3BF73-CFF9-4D6B-9712-01B3029C9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Combinational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3675E-152A-49AA-AC53-D6ACEEF3D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4565"/>
            <a:ext cx="10515600" cy="4351338"/>
          </a:xfrm>
        </p:spPr>
        <p:txBody>
          <a:bodyPr/>
          <a:lstStyle/>
          <a:p>
            <a:r>
              <a:rPr lang="en-IE" dirty="0"/>
              <a:t>A “black box” implementing certain logical function</a:t>
            </a:r>
          </a:p>
          <a:p>
            <a:r>
              <a:rPr lang="en-IE" dirty="0"/>
              <a:t>Output depends only on the current inputs (after the signal propagates through the gates)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27E4C1-F621-44C8-99C5-302BF2AC2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534" y="3078115"/>
            <a:ext cx="7620732" cy="325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16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3BF73-CFF9-4D6B-9712-01B3029C9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Combinational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3675E-152A-49AA-AC53-D6ACEEF3D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4565"/>
            <a:ext cx="10515600" cy="4351338"/>
          </a:xfrm>
        </p:spPr>
        <p:txBody>
          <a:bodyPr/>
          <a:lstStyle/>
          <a:p>
            <a:r>
              <a:rPr lang="en-IE" dirty="0"/>
              <a:t>Combinational circuit can be fully defined in a table form</a:t>
            </a:r>
          </a:p>
          <a:p>
            <a:r>
              <a:rPr lang="en-IE" dirty="0"/>
              <a:t>Let’s consider the following function defined by the table:</a:t>
            </a:r>
          </a:p>
          <a:p>
            <a:pPr marL="0" indent="0">
              <a:buNone/>
            </a:pPr>
            <a:endParaRPr lang="en-IE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9C01078-4F99-4369-ADE5-7D73256A2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405212"/>
              </p:ext>
            </p:extLst>
          </p:nvPr>
        </p:nvGraphicFramePr>
        <p:xfrm>
          <a:off x="1652974" y="2468343"/>
          <a:ext cx="333978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652">
                  <a:extLst>
                    <a:ext uri="{9D8B030D-6E8A-4147-A177-3AD203B41FA5}">
                      <a16:colId xmlns:a16="http://schemas.microsoft.com/office/drawing/2014/main" val="3120209477"/>
                    </a:ext>
                  </a:extLst>
                </a:gridCol>
                <a:gridCol w="569844">
                  <a:extLst>
                    <a:ext uri="{9D8B030D-6E8A-4147-A177-3AD203B41FA5}">
                      <a16:colId xmlns:a16="http://schemas.microsoft.com/office/drawing/2014/main" val="3846387041"/>
                    </a:ext>
                  </a:extLst>
                </a:gridCol>
                <a:gridCol w="636104">
                  <a:extLst>
                    <a:ext uri="{9D8B030D-6E8A-4147-A177-3AD203B41FA5}">
                      <a16:colId xmlns:a16="http://schemas.microsoft.com/office/drawing/2014/main" val="4279901389"/>
                    </a:ext>
                  </a:extLst>
                </a:gridCol>
                <a:gridCol w="689113">
                  <a:extLst>
                    <a:ext uri="{9D8B030D-6E8A-4147-A177-3AD203B41FA5}">
                      <a16:colId xmlns:a16="http://schemas.microsoft.com/office/drawing/2014/main" val="2389452686"/>
                    </a:ext>
                  </a:extLst>
                </a:gridCol>
                <a:gridCol w="805070">
                  <a:extLst>
                    <a:ext uri="{9D8B030D-6E8A-4147-A177-3AD203B41FA5}">
                      <a16:colId xmlns:a16="http://schemas.microsoft.com/office/drawing/2014/main" val="5420217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X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Y 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279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004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16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334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160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79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239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161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369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D831B66-F8D7-4388-B39C-89DDCB85ADB7}"/>
              </a:ext>
            </a:extLst>
          </p:cNvPr>
          <p:cNvSpPr txBox="1"/>
          <p:nvPr/>
        </p:nvSpPr>
        <p:spPr>
          <a:xfrm>
            <a:off x="5168348" y="2779266"/>
            <a:ext cx="63610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/>
              <a:t>For every combination of input values (A, B, C), we explicitly define the output values X and Y.</a:t>
            </a:r>
          </a:p>
          <a:p>
            <a:endParaRPr lang="en-IE" sz="2800" dirty="0"/>
          </a:p>
        </p:txBody>
      </p:sp>
    </p:spTree>
    <p:extLst>
      <p:ext uri="{BB962C8B-B14F-4D97-AF65-F5344CB8AC3E}">
        <p14:creationId xmlns:p14="http://schemas.microsoft.com/office/powerpoint/2010/main" val="2717502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D176DF-BC56-416D-93EB-2F1AD331B1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81670" y="315733"/>
                <a:ext cx="7722704" cy="60585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E" sz="2000" dirty="0"/>
                  <a:t>In a programming language word we would have defined this function as something like: </a:t>
                </a:r>
              </a:p>
              <a:p>
                <a:pPr marL="0" indent="0">
                  <a:buNone/>
                </a:pPr>
                <a:r>
                  <a:rPr lang="en-IE" sz="2000" dirty="0"/>
                  <a:t>X = ((A==0 &amp;&amp; B==0 &amp;&amp; C == 1) || </a:t>
                </a:r>
              </a:p>
              <a:p>
                <a:pPr marL="0" indent="0">
                  <a:buNone/>
                </a:pPr>
                <a:r>
                  <a:rPr lang="en-IE" sz="2000" dirty="0"/>
                  <a:t>       (A==0 &amp;&amp; B==1 &amp;&amp; C == 0) || </a:t>
                </a:r>
              </a:p>
              <a:p>
                <a:pPr marL="0" indent="0">
                  <a:buNone/>
                </a:pPr>
                <a:r>
                  <a:rPr lang="en-IE" sz="2000" dirty="0"/>
                  <a:t>       (A==1 &amp;&amp; B==0 &amp;&amp; C == 0) || </a:t>
                </a:r>
              </a:p>
              <a:p>
                <a:pPr marL="0" indent="0">
                  <a:buNone/>
                </a:pPr>
                <a:r>
                  <a:rPr lang="en-IE" sz="2000" dirty="0"/>
                  <a:t>       (A==1 &amp;&amp; B==1 &amp;&amp; C == 1)) ? 1 : 0;</a:t>
                </a:r>
              </a:p>
              <a:p>
                <a:pPr marL="0" indent="0">
                  <a:buNone/>
                </a:pPr>
                <a:endParaRPr lang="en-IE" sz="2000" dirty="0"/>
              </a:p>
              <a:p>
                <a:pPr marL="0" indent="0">
                  <a:buNone/>
                </a:pPr>
                <a:r>
                  <a:rPr lang="en-IE" sz="2000" dirty="0"/>
                  <a:t>Or treating A, B, C, X, Y as Booleans (and using math notation):</a:t>
                </a:r>
              </a:p>
              <a:p>
                <a:pPr marL="0" indent="0">
                  <a:buNone/>
                </a:pPr>
                <a:endParaRPr lang="en-IE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𝐵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en-IE" sz="2000" dirty="0"/>
              </a:p>
              <a:p>
                <a:pPr marL="0" indent="0">
                  <a:buNone/>
                </a:pPr>
                <a:endParaRPr lang="en-IE" sz="2000" dirty="0"/>
              </a:p>
              <a:p>
                <a:pPr marL="0" indent="0">
                  <a:buNone/>
                </a:pPr>
                <a:r>
                  <a:rPr lang="en-IE" sz="2000" dirty="0"/>
                  <a:t>And similar way we can write Y:</a:t>
                </a:r>
              </a:p>
              <a:p>
                <a:pPr marL="0" indent="0">
                  <a:buNone/>
                </a:pPr>
                <a:endParaRPr lang="en-IE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𝐴𝐵</m:t>
                      </m:r>
                      <m:acc>
                        <m:accPr>
                          <m:chr m:val="̅"/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en-IE" sz="2000" dirty="0"/>
              </a:p>
              <a:p>
                <a:pPr marL="0" indent="0">
                  <a:buNone/>
                </a:pPr>
                <a:endParaRPr lang="en-IE" dirty="0"/>
              </a:p>
              <a:p>
                <a:pPr marL="0" indent="0">
                  <a:buNone/>
                </a:pPr>
                <a:endParaRPr lang="en-I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D176DF-BC56-416D-93EB-2F1AD331B1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81670" y="315733"/>
                <a:ext cx="7722704" cy="6058563"/>
              </a:xfrm>
              <a:blipFill>
                <a:blip r:embed="rId2"/>
                <a:stretch>
                  <a:fillRect l="-869" t="-1107" r="-94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C6EC9AA-753E-48F7-956D-52662BD0D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219260"/>
              </p:ext>
            </p:extLst>
          </p:nvPr>
        </p:nvGraphicFramePr>
        <p:xfrm>
          <a:off x="387626" y="315733"/>
          <a:ext cx="333978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652">
                  <a:extLst>
                    <a:ext uri="{9D8B030D-6E8A-4147-A177-3AD203B41FA5}">
                      <a16:colId xmlns:a16="http://schemas.microsoft.com/office/drawing/2014/main" val="3120209477"/>
                    </a:ext>
                  </a:extLst>
                </a:gridCol>
                <a:gridCol w="569844">
                  <a:extLst>
                    <a:ext uri="{9D8B030D-6E8A-4147-A177-3AD203B41FA5}">
                      <a16:colId xmlns:a16="http://schemas.microsoft.com/office/drawing/2014/main" val="3846387041"/>
                    </a:ext>
                  </a:extLst>
                </a:gridCol>
                <a:gridCol w="636104">
                  <a:extLst>
                    <a:ext uri="{9D8B030D-6E8A-4147-A177-3AD203B41FA5}">
                      <a16:colId xmlns:a16="http://schemas.microsoft.com/office/drawing/2014/main" val="4279901389"/>
                    </a:ext>
                  </a:extLst>
                </a:gridCol>
                <a:gridCol w="689113">
                  <a:extLst>
                    <a:ext uri="{9D8B030D-6E8A-4147-A177-3AD203B41FA5}">
                      <a16:colId xmlns:a16="http://schemas.microsoft.com/office/drawing/2014/main" val="2389452686"/>
                    </a:ext>
                  </a:extLst>
                </a:gridCol>
                <a:gridCol w="805070">
                  <a:extLst>
                    <a:ext uri="{9D8B030D-6E8A-4147-A177-3AD203B41FA5}">
                      <a16:colId xmlns:a16="http://schemas.microsoft.com/office/drawing/2014/main" val="5420217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X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Y 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279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004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16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334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160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79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239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161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3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1027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F379738-DEF9-4AFD-931B-817DE9E34C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8382" y="318052"/>
                <a:ext cx="10995991" cy="6056244"/>
              </a:xfrm>
            </p:spPr>
            <p:txBody>
              <a:bodyPr>
                <a:normAutofit/>
              </a:bodyPr>
              <a:lstStyle/>
              <a:p>
                <a:r>
                  <a:rPr lang="en-IE" sz="2400" dirty="0"/>
                  <a:t>We can already build the circuit based on equations above directly mapping and / or functions into gates</a:t>
                </a:r>
              </a:p>
              <a:p>
                <a:r>
                  <a:rPr lang="en-IE" sz="2400" dirty="0"/>
                  <a:t>But these are sub-optimal and would result inefficient circuit</a:t>
                </a:r>
              </a:p>
              <a:p>
                <a:r>
                  <a:rPr lang="en-IE" sz="2400" dirty="0"/>
                  <a:t>We must optimize the expressions first </a:t>
                </a:r>
              </a:p>
              <a:p>
                <a:r>
                  <a:rPr lang="en-IE" sz="2400" dirty="0"/>
                  <a:t>Many ways do exist, not going to deep details, let’s just use the simple formula transformation for our simple case:</a:t>
                </a:r>
              </a:p>
              <a:p>
                <a:pPr marL="0" indent="0">
                  <a:buNone/>
                </a:pPr>
                <a:endParaRPr lang="en-I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IE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i="1">
                          <a:latin typeface="Cambria Math" panose="02040503050406030204" pitchFamily="18" charset="0"/>
                        </a:rPr>
                        <m:t>𝐵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    =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IE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𝐴</m:t>
                          </m:r>
                          <m:acc>
                            <m:accPr>
                              <m:chr m:val="̅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E" b="0" dirty="0"/>
                  <a:t>   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I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I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⊕</m:t>
                            </m:r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d>
                    <m:r>
                      <a:rPr lang="en-IE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acc>
                      <m:accPr>
                        <m:chr m:val="̅"/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</m:oMath>
                </a14:m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E" b="0" dirty="0"/>
                  <a:t>   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IE" dirty="0"/>
                  <a:t> </a:t>
                </a:r>
              </a:p>
              <a:p>
                <a:pPr marL="0" indent="0">
                  <a:buNone/>
                </a:pPr>
                <a:endParaRPr lang="en-IE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F379738-DEF9-4AFD-931B-817DE9E34C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8382" y="318052"/>
                <a:ext cx="10995991" cy="6056244"/>
              </a:xfrm>
              <a:blipFill>
                <a:blip r:embed="rId2"/>
                <a:stretch>
                  <a:fillRect l="-776" t="-140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2391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FAEFFA-0636-4D6D-8913-B425C786D5B5}"/>
                  </a:ext>
                </a:extLst>
              </p:cNvPr>
              <p:cNvSpPr txBox="1"/>
              <p:nvPr/>
            </p:nvSpPr>
            <p:spPr>
              <a:xfrm>
                <a:off x="609600" y="583094"/>
                <a:ext cx="10296939" cy="2248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IE" sz="280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sz="2800" i="1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𝐴𝐵</m:t>
                      </m:r>
                      <m:acc>
                        <m:accPr>
                          <m:chr m:val="̅"/>
                          <m:ctrlPr>
                            <a:rPr lang="en-IE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en-IE" sz="2800" i="1" dirty="0">
                  <a:latin typeface="Cambria Math" panose="02040503050406030204" pitchFamily="18" charset="0"/>
                </a:endParaRPr>
              </a:p>
              <a:p>
                <a:r>
                  <a:rPr lang="en-IE" sz="2800" b="0" dirty="0"/>
                  <a:t>    </a:t>
                </a:r>
                <a14:m>
                  <m:oMath xmlns:m="http://schemas.openxmlformats.org/officeDocument/2006/math">
                    <m:r>
                      <a:rPr lang="en-IE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E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IE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sz="2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IE" sz="28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IE" sz="28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E" sz="2800" i="1" dirty="0">
                            <a:latin typeface="Cambria Math" panose="02040503050406030204" pitchFamily="18" charset="0"/>
                          </a:rPr>
                          <m:t>𝐴</m:t>
                        </m:r>
                        <m:acc>
                          <m:accPr>
                            <m:chr m:val="̅"/>
                            <m:ctrlPr>
                              <a:rPr lang="en-IE" sz="2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sz="2800" i="1" dirty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d>
                    <m:r>
                      <a:rPr lang="en-IE" sz="28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𝐴𝐵</m:t>
                    </m:r>
                    <m:d>
                      <m:dPr>
                        <m:ctrlPr>
                          <a:rPr lang="en-IE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IE" sz="2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sz="2800" i="1" dirty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  <m:r>
                          <a:rPr lang="en-IE" sz="28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E" sz="2800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IE" sz="2800" b="0" dirty="0"/>
              </a:p>
              <a:p>
                <a:r>
                  <a:rPr lang="en-IE" sz="2800" dirty="0"/>
                  <a:t>    </a:t>
                </a:r>
                <a14:m>
                  <m:oMath xmlns:m="http://schemas.openxmlformats.org/officeDocument/2006/math">
                    <m:r>
                      <a:rPr lang="en-IE" sz="2800" i="1" dirty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endParaRPr lang="en-IE" sz="2800" dirty="0"/>
              </a:p>
              <a:p>
                <a:endParaRPr lang="en-IE" sz="2800" dirty="0"/>
              </a:p>
              <a:p>
                <a:r>
                  <a:rPr lang="en-IE" sz="2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E" sz="28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IE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E" sz="28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E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sz="28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IE" sz="2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sz="28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2800" dirty="0"/>
                  <a:t>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E" sz="2800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IE" sz="2800" b="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E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sz="28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IE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IE" sz="28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IE" sz="2800" b="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sz="280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E" sz="28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IE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FAEFFA-0636-4D6D-8913-B425C786D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83094"/>
                <a:ext cx="10296939" cy="22485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51AD2B70-87F5-465C-8EBB-FCF1297AD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69" y="2813893"/>
            <a:ext cx="8481391" cy="404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3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81A49C-4C5C-4D48-8F4D-658581C93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840" y="685800"/>
            <a:ext cx="10285160" cy="4628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23704A-251F-467B-B55B-749F01DE10DA}"/>
              </a:ext>
            </a:extLst>
          </p:cNvPr>
          <p:cNvSpPr txBox="1"/>
          <p:nvPr/>
        </p:nvSpPr>
        <p:spPr>
          <a:xfrm>
            <a:off x="410818" y="101025"/>
            <a:ext cx="7659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/>
              <a:t>We’ve just created a binary full adder circuit!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5BB792-F1B8-4C66-940A-1FD634A9A144}"/>
              </a:ext>
            </a:extLst>
          </p:cNvPr>
          <p:cNvSpPr txBox="1"/>
          <p:nvPr/>
        </p:nvSpPr>
        <p:spPr>
          <a:xfrm>
            <a:off x="3896138" y="5587425"/>
            <a:ext cx="8971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 err="1"/>
              <a:t>C_out,S</a:t>
            </a:r>
            <a:r>
              <a:rPr lang="en-IE" sz="4000" dirty="0"/>
              <a:t> = A + B + </a:t>
            </a:r>
            <a:r>
              <a:rPr lang="en-IE" sz="4000" dirty="0" err="1"/>
              <a:t>C_in</a:t>
            </a:r>
            <a:endParaRPr lang="en-IE" sz="4000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559FE74-A657-41C8-9273-DC5C506428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816880"/>
              </p:ext>
            </p:extLst>
          </p:nvPr>
        </p:nvGraphicFramePr>
        <p:xfrm>
          <a:off x="278296" y="3419415"/>
          <a:ext cx="2529564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380">
                  <a:extLst>
                    <a:ext uri="{9D8B030D-6E8A-4147-A177-3AD203B41FA5}">
                      <a16:colId xmlns:a16="http://schemas.microsoft.com/office/drawing/2014/main" val="3120209477"/>
                    </a:ext>
                  </a:extLst>
                </a:gridCol>
                <a:gridCol w="363855">
                  <a:extLst>
                    <a:ext uri="{9D8B030D-6E8A-4147-A177-3AD203B41FA5}">
                      <a16:colId xmlns:a16="http://schemas.microsoft.com/office/drawing/2014/main" val="3846387041"/>
                    </a:ext>
                  </a:extLst>
                </a:gridCol>
                <a:gridCol w="636104">
                  <a:extLst>
                    <a:ext uri="{9D8B030D-6E8A-4147-A177-3AD203B41FA5}">
                      <a16:colId xmlns:a16="http://schemas.microsoft.com/office/drawing/2014/main" val="4279901389"/>
                    </a:ext>
                  </a:extLst>
                </a:gridCol>
                <a:gridCol w="351155">
                  <a:extLst>
                    <a:ext uri="{9D8B030D-6E8A-4147-A177-3AD203B41FA5}">
                      <a16:colId xmlns:a16="http://schemas.microsoft.com/office/drawing/2014/main" val="2389452686"/>
                    </a:ext>
                  </a:extLst>
                </a:gridCol>
                <a:gridCol w="805070">
                  <a:extLst>
                    <a:ext uri="{9D8B030D-6E8A-4147-A177-3AD203B41FA5}">
                      <a16:colId xmlns:a16="http://schemas.microsoft.com/office/drawing/2014/main" val="5420217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/>
                        <a:t>C_in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err="1"/>
                        <a:t>C_out</a:t>
                      </a:r>
                      <a:endParaRPr lang="en-IE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279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004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16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334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160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79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239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161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3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4440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FEEA7-658B-44FC-B271-8347E975E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Combining 1-bit adders and N-bit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F132E7-9738-40CA-9A42-31A58E610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998" y="1379057"/>
            <a:ext cx="2383593" cy="2049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86B334-AB86-4F2D-AC73-F9D633F1C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277" y="3635374"/>
            <a:ext cx="7659687" cy="3063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118CFB-7652-4504-830D-EAB581BC59C8}"/>
              </a:ext>
            </a:extLst>
          </p:cNvPr>
          <p:cNvSpPr txBox="1"/>
          <p:nvPr/>
        </p:nvSpPr>
        <p:spPr>
          <a:xfrm>
            <a:off x="9607826" y="5830957"/>
            <a:ext cx="2303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400" dirty="0">
                <a:solidFill>
                  <a:srgbClr val="FF0000"/>
                </a:solidFill>
              </a:rPr>
              <a:t>It is slow 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AE46D6BC-F07B-4881-8731-E2DE91D8ED8D}"/>
              </a:ext>
            </a:extLst>
          </p:cNvPr>
          <p:cNvCxnSpPr>
            <a:stCxn id="7" idx="0"/>
          </p:cNvCxnSpPr>
          <p:nvPr/>
        </p:nvCxnSpPr>
        <p:spPr>
          <a:xfrm rot="16200000" flipV="1">
            <a:off x="9600510" y="4672011"/>
            <a:ext cx="914400" cy="1403492"/>
          </a:xfrm>
          <a:prstGeom prst="curvedConnector2">
            <a:avLst/>
          </a:prstGeom>
          <a:ln w="146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043EB23-46B7-4BE0-9C38-F3EBA85F52E4}"/>
              </a:ext>
            </a:extLst>
          </p:cNvPr>
          <p:cNvSpPr txBox="1"/>
          <p:nvPr/>
        </p:nvSpPr>
        <p:spPr>
          <a:xfrm>
            <a:off x="16565" y="6543192"/>
            <a:ext cx="814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credits: https://en.wikipedia.org/wiki/Adder_(electronics)#Ripple-carry_adder</a:t>
            </a:r>
          </a:p>
        </p:txBody>
      </p:sp>
    </p:spTree>
    <p:extLst>
      <p:ext uri="{BB962C8B-B14F-4D97-AF65-F5344CB8AC3E}">
        <p14:creationId xmlns:p14="http://schemas.microsoft.com/office/powerpoint/2010/main" val="409242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E30B2-D693-4098-B2BC-BD156DD07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Carry look ahead adder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453C4E-8204-493D-899A-0C4CD4564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435" y="1696251"/>
            <a:ext cx="7994374" cy="47966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0B038E-FA44-47CF-A919-702314D7358A}"/>
              </a:ext>
            </a:extLst>
          </p:cNvPr>
          <p:cNvSpPr txBox="1"/>
          <p:nvPr/>
        </p:nvSpPr>
        <p:spPr>
          <a:xfrm>
            <a:off x="0" y="6492875"/>
            <a:ext cx="6604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credits: https://en.wikipedia.org/wiki/Carry-lookahead_adder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767943-F4AB-4956-AA1C-E4BBD73F9FD7}"/>
              </a:ext>
            </a:extLst>
          </p:cNvPr>
          <p:cNvSpPr txBox="1"/>
          <p:nvPr/>
        </p:nvSpPr>
        <p:spPr>
          <a:xfrm>
            <a:off x="9573748" y="6150114"/>
            <a:ext cx="2221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B050"/>
                </a:solidFill>
              </a:rPr>
              <a:t>It is faster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F6460B51-85A1-492E-B5A0-00F497BFD6B8}"/>
              </a:ext>
            </a:extLst>
          </p:cNvPr>
          <p:cNvCxnSpPr>
            <a:stCxn id="8" idx="0"/>
          </p:cNvCxnSpPr>
          <p:nvPr/>
        </p:nvCxnSpPr>
        <p:spPr>
          <a:xfrm rot="16200000" flipV="1">
            <a:off x="9522791" y="4988340"/>
            <a:ext cx="1140792" cy="1182756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593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E9A89-62E1-4B34-AADF-606344A9A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03643" cy="1325563"/>
          </a:xfrm>
        </p:spPr>
        <p:txBody>
          <a:bodyPr/>
          <a:lstStyle/>
          <a:p>
            <a:r>
              <a:rPr lang="en-IE" dirty="0"/>
              <a:t>Another example: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FAE3-6F33-4DF6-A508-590F30616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Let’s define a combinatory circuit that would:</a:t>
            </a:r>
          </a:p>
          <a:p>
            <a:r>
              <a:rPr lang="en-IE" dirty="0"/>
              <a:t>Has three inputs: signals A, B and S</a:t>
            </a:r>
          </a:p>
          <a:p>
            <a:r>
              <a:rPr lang="en-IE" dirty="0"/>
              <a:t>Has one output Z, depending on S:</a:t>
            </a:r>
          </a:p>
          <a:p>
            <a:r>
              <a:rPr lang="en-IE" dirty="0"/>
              <a:t>If S == 0, output equals A</a:t>
            </a:r>
          </a:p>
          <a:p>
            <a:r>
              <a:rPr lang="en-IE" dirty="0"/>
              <a:t>If S == 1, output equals B</a:t>
            </a:r>
          </a:p>
          <a:p>
            <a:pPr marL="0" indent="0">
              <a:buNone/>
            </a:pPr>
            <a:r>
              <a:rPr lang="en-IE" dirty="0"/>
              <a:t>Such circuit has its own given name: </a:t>
            </a:r>
          </a:p>
          <a:p>
            <a:pPr marL="0" indent="0">
              <a:buNone/>
            </a:pPr>
            <a:r>
              <a:rPr lang="en-IE" dirty="0"/>
              <a:t>multiplexer or </a:t>
            </a:r>
            <a:r>
              <a:rPr lang="en-IE" b="1" dirty="0"/>
              <a:t>MUX</a:t>
            </a:r>
          </a:p>
          <a:p>
            <a:pPr marL="0" indent="0">
              <a:buNone/>
            </a:pPr>
            <a:r>
              <a:rPr lang="en-IE" dirty="0"/>
              <a:t>And it has its own symbol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88C937-7E25-45AF-9B39-6963C7542422}"/>
              </a:ext>
            </a:extLst>
          </p:cNvPr>
          <p:cNvSpPr txBox="1"/>
          <p:nvPr/>
        </p:nvSpPr>
        <p:spPr>
          <a:xfrm>
            <a:off x="4934433" y="629933"/>
            <a:ext cx="67539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400" dirty="0">
                <a:latin typeface="+mj-lt"/>
              </a:rPr>
              <a:t> multiplexer -</a:t>
            </a:r>
            <a:r>
              <a:rPr lang="en-IE" sz="4400" b="1" dirty="0">
                <a:latin typeface="+mj-lt"/>
              </a:rPr>
              <a:t> MUX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C25AAD-CD0C-4DCB-9F73-A2435F66E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418" y="1399374"/>
            <a:ext cx="3681660" cy="526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0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E9A89-62E1-4B34-AADF-606344A9A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6"/>
            <a:ext cx="10515600" cy="1325563"/>
          </a:xfrm>
        </p:spPr>
        <p:txBody>
          <a:bodyPr/>
          <a:lstStyle/>
          <a:p>
            <a:r>
              <a:rPr lang="en-IE" b="1" dirty="0"/>
              <a:t>MUX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FAE3-6F33-4DF6-A508-590F30616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7085"/>
            <a:ext cx="10515600" cy="4747453"/>
          </a:xfrm>
        </p:spPr>
        <p:txBody>
          <a:bodyPr>
            <a:normAutofit fontScale="92500" lnSpcReduction="10000"/>
          </a:bodyPr>
          <a:lstStyle/>
          <a:p>
            <a:r>
              <a:rPr lang="en-IE" dirty="0"/>
              <a:t>In table form we can define the MUX operation as follows:</a:t>
            </a:r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r>
              <a:rPr lang="en-IE" dirty="0"/>
              <a:t>Note that we only have 4 rows instead of expected 8, and there are also subtly coloured “-” cells, </a:t>
            </a:r>
          </a:p>
          <a:p>
            <a:r>
              <a:rPr lang="en-IE" dirty="0"/>
              <a:t>Symbol “-” means “don’t care”, or “any value of signal would match this line”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C46E0DC-A2EC-4402-8D8A-4534FF6929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436348"/>
              </p:ext>
            </p:extLst>
          </p:nvPr>
        </p:nvGraphicFramePr>
        <p:xfrm>
          <a:off x="4006574" y="2203909"/>
          <a:ext cx="3454400" cy="218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865">
                  <a:extLst>
                    <a:ext uri="{9D8B030D-6E8A-4147-A177-3AD203B41FA5}">
                      <a16:colId xmlns:a16="http://schemas.microsoft.com/office/drawing/2014/main" val="2155446304"/>
                    </a:ext>
                  </a:extLst>
                </a:gridCol>
                <a:gridCol w="637268">
                  <a:extLst>
                    <a:ext uri="{9D8B030D-6E8A-4147-A177-3AD203B41FA5}">
                      <a16:colId xmlns:a16="http://schemas.microsoft.com/office/drawing/2014/main" val="2733290289"/>
                    </a:ext>
                  </a:extLst>
                </a:gridCol>
                <a:gridCol w="773826">
                  <a:extLst>
                    <a:ext uri="{9D8B030D-6E8A-4147-A177-3AD203B41FA5}">
                      <a16:colId xmlns:a16="http://schemas.microsoft.com/office/drawing/2014/main" val="3713711821"/>
                    </a:ext>
                  </a:extLst>
                </a:gridCol>
                <a:gridCol w="1441441">
                  <a:extLst>
                    <a:ext uri="{9D8B030D-6E8A-4147-A177-3AD203B41FA5}">
                      <a16:colId xmlns:a16="http://schemas.microsoft.com/office/drawing/2014/main" val="3072488366"/>
                    </a:ext>
                  </a:extLst>
                </a:gridCol>
              </a:tblGrid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Z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174552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780930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613115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923461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371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7998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73EB6-2B8D-480C-8E30-DBCD5D46F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1244848-CFE9-4998-B4BD-B4EE8DF214FB}"/>
              </a:ext>
            </a:extLst>
          </p:cNvPr>
          <p:cNvSpPr/>
          <p:nvPr/>
        </p:nvSpPr>
        <p:spPr>
          <a:xfrm rot="19443054">
            <a:off x="1535056" y="5272172"/>
            <a:ext cx="446609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mov eax, ebx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398185-420B-488E-81C0-D80676A738C9}"/>
              </a:ext>
            </a:extLst>
          </p:cNvPr>
          <p:cNvSpPr/>
          <p:nvPr/>
        </p:nvSpPr>
        <p:spPr>
          <a:xfrm rot="19960686">
            <a:off x="6291317" y="2353314"/>
            <a:ext cx="446609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 edx, ecx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5F52B8-91B9-4DA3-A9AF-B8714D3575BA}"/>
              </a:ext>
            </a:extLst>
          </p:cNvPr>
          <p:cNvSpPr/>
          <p:nvPr/>
        </p:nvSpPr>
        <p:spPr>
          <a:xfrm>
            <a:off x="6883335" y="3563472"/>
            <a:ext cx="571168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 edx, [edi+358h]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72A5A3-EE9A-429F-9431-537995091254}"/>
              </a:ext>
            </a:extLst>
          </p:cNvPr>
          <p:cNvSpPr/>
          <p:nvPr/>
        </p:nvSpPr>
        <p:spPr>
          <a:xfrm rot="16826287">
            <a:off x="5384766" y="1686383"/>
            <a:ext cx="263350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cmpxchg</a:t>
            </a:r>
            <a:endParaRPr lang="en-US" sz="36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07D4B9-FE28-43E1-BFE7-C298F9C9A3E9}"/>
              </a:ext>
            </a:extLst>
          </p:cNvPr>
          <p:cNvSpPr/>
          <p:nvPr/>
        </p:nvSpPr>
        <p:spPr>
          <a:xfrm rot="4830727">
            <a:off x="4878515" y="1884433"/>
            <a:ext cx="263350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xor eax, eax</a:t>
            </a:r>
            <a:endParaRPr lang="en-US" sz="3600" b="0" cap="none" spc="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D456446-F9D5-455E-BC8D-0FD348B36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06" y="-170329"/>
            <a:ext cx="11075894" cy="1861017"/>
          </a:xfrm>
        </p:spPr>
        <p:txBody>
          <a:bodyPr>
            <a:normAutofit/>
          </a:bodyPr>
          <a:lstStyle/>
          <a:p>
            <a:r>
              <a:rPr lang="en-IE" sz="4800" b="1" dirty="0">
                <a:solidFill>
                  <a:srgbClr val="FFFF00"/>
                </a:solidFill>
                <a:latin typeface="Algerian" panose="04020705040A02060702" pitchFamily="82" charset="0"/>
              </a:rPr>
              <a:t>CPU hardware is </a:t>
            </a:r>
            <a:r>
              <a:rPr lang="en-IE" sz="4800" b="1" dirty="0">
                <a:solidFill>
                  <a:srgbClr val="FF0000"/>
                </a:solidFill>
                <a:latin typeface="Algerian" panose="04020705040A02060702" pitchFamily="82" charset="0"/>
              </a:rPr>
              <a:t>a</a:t>
            </a:r>
            <a:r>
              <a:rPr lang="en-IE" sz="4800" b="1" dirty="0">
                <a:solidFill>
                  <a:srgbClr val="FFFF00"/>
                </a:solidFill>
                <a:latin typeface="Algerian" panose="04020705040A02060702" pitchFamily="82" charset="0"/>
              </a:rPr>
              <a:t> </a:t>
            </a:r>
            <a:r>
              <a:rPr lang="en-IE" sz="4800" b="1" dirty="0">
                <a:solidFill>
                  <a:srgbClr val="FF0000"/>
                </a:solidFill>
                <a:latin typeface="Algerian" panose="04020705040A02060702" pitchFamily="82" charset="0"/>
              </a:rPr>
              <a:t>magic</a:t>
            </a:r>
            <a:r>
              <a:rPr lang="en-IE" sz="4800" b="1" dirty="0">
                <a:solidFill>
                  <a:srgbClr val="FFFF00"/>
                </a:solidFill>
                <a:latin typeface="Algerian" panose="04020705040A02060702" pitchFamily="82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43802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C46E0DC-A2EC-4402-8D8A-4534FF6929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498875"/>
              </p:ext>
            </p:extLst>
          </p:nvPr>
        </p:nvGraphicFramePr>
        <p:xfrm>
          <a:off x="366925" y="1452149"/>
          <a:ext cx="3454400" cy="218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865">
                  <a:extLst>
                    <a:ext uri="{9D8B030D-6E8A-4147-A177-3AD203B41FA5}">
                      <a16:colId xmlns:a16="http://schemas.microsoft.com/office/drawing/2014/main" val="2155446304"/>
                    </a:ext>
                  </a:extLst>
                </a:gridCol>
                <a:gridCol w="637268">
                  <a:extLst>
                    <a:ext uri="{9D8B030D-6E8A-4147-A177-3AD203B41FA5}">
                      <a16:colId xmlns:a16="http://schemas.microsoft.com/office/drawing/2014/main" val="2733290289"/>
                    </a:ext>
                  </a:extLst>
                </a:gridCol>
                <a:gridCol w="773826">
                  <a:extLst>
                    <a:ext uri="{9D8B030D-6E8A-4147-A177-3AD203B41FA5}">
                      <a16:colId xmlns:a16="http://schemas.microsoft.com/office/drawing/2014/main" val="3713711821"/>
                    </a:ext>
                  </a:extLst>
                </a:gridCol>
                <a:gridCol w="1441441">
                  <a:extLst>
                    <a:ext uri="{9D8B030D-6E8A-4147-A177-3AD203B41FA5}">
                      <a16:colId xmlns:a16="http://schemas.microsoft.com/office/drawing/2014/main" val="3072488366"/>
                    </a:ext>
                  </a:extLst>
                </a:gridCol>
              </a:tblGrid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Z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174552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780930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613115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923461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37182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6A2593-446E-44B9-92DA-B76CE199A98D}"/>
                  </a:ext>
                </a:extLst>
              </p:cNvPr>
              <p:cNvSpPr txBox="1"/>
              <p:nvPr/>
            </p:nvSpPr>
            <p:spPr>
              <a:xfrm>
                <a:off x="3989185" y="1410110"/>
                <a:ext cx="7951304" cy="3548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2800" dirty="0"/>
                  <a:t>In a similar way to binary adder, we can derive the logical expression for the circuit output from the table:</a:t>
                </a:r>
              </a:p>
              <a:p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𝐵𝑆</m:t>
                      </m:r>
                    </m:oMath>
                  </m:oMathPara>
                </a14:m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6A2593-446E-44B9-92DA-B76CE199A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185" y="1410110"/>
                <a:ext cx="7951304" cy="3548920"/>
              </a:xfrm>
              <a:prstGeom prst="rect">
                <a:avLst/>
              </a:prstGeom>
              <a:blipFill>
                <a:blip r:embed="rId2"/>
                <a:stretch>
                  <a:fillRect l="-1533" t="-154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580895-7256-45DC-82C5-0B5C6604737E}"/>
                  </a:ext>
                </a:extLst>
              </p:cNvPr>
              <p:cNvSpPr txBox="1"/>
              <p:nvPr/>
            </p:nvSpPr>
            <p:spPr>
              <a:xfrm>
                <a:off x="375478" y="4055166"/>
                <a:ext cx="11102289" cy="3540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2800" dirty="0"/>
                  <a:t>Note that “-” values are ignored, this is an equivalent to writing the full equations as both pairs of “do not care” values were present and then simplifying the equation: </a:t>
                </a:r>
              </a:p>
              <a:p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𝐴𝐵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𝐴𝐵𝑆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𝐵𝑆</m:t>
                      </m:r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d>
                        <m:d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E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IE" sz="28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sz="2800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𝐵𝑆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𝐵𝑆</m:t>
                      </m:r>
                    </m:oMath>
                  </m:oMathPara>
                </a14:m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580895-7256-45DC-82C5-0B5C66047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78" y="4055166"/>
                <a:ext cx="11102289" cy="3540328"/>
              </a:xfrm>
              <a:prstGeom prst="rect">
                <a:avLst/>
              </a:prstGeom>
              <a:blipFill>
                <a:blip r:embed="rId3"/>
                <a:stretch>
                  <a:fillRect l="-1153" t="-1549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FAB3A4FA-69AF-4134-B5F9-582BE27F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6"/>
            <a:ext cx="10515600" cy="1325563"/>
          </a:xfrm>
        </p:spPr>
        <p:txBody>
          <a:bodyPr/>
          <a:lstStyle/>
          <a:p>
            <a:r>
              <a:rPr lang="en-IE" b="1" dirty="0"/>
              <a:t>MUX</a:t>
            </a:r>
          </a:p>
        </p:txBody>
      </p:sp>
    </p:spTree>
    <p:extLst>
      <p:ext uri="{BB962C8B-B14F-4D97-AF65-F5344CB8AC3E}">
        <p14:creationId xmlns:p14="http://schemas.microsoft.com/office/powerpoint/2010/main" val="1747164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6A2593-446E-44B9-92DA-B76CE199A98D}"/>
                  </a:ext>
                </a:extLst>
              </p:cNvPr>
              <p:cNvSpPr txBox="1"/>
              <p:nvPr/>
            </p:nvSpPr>
            <p:spPr>
              <a:xfrm>
                <a:off x="838200" y="1317345"/>
                <a:ext cx="7951304" cy="1816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𝐵𝑆</m:t>
                      </m:r>
                    </m:oMath>
                  </m:oMathPara>
                </a14:m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6A2593-446E-44B9-92DA-B76CE199A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17345"/>
                <a:ext cx="7951304" cy="18167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FAB3A4FA-69AF-4134-B5F9-582BE27F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6"/>
            <a:ext cx="10515600" cy="1325563"/>
          </a:xfrm>
        </p:spPr>
        <p:txBody>
          <a:bodyPr/>
          <a:lstStyle/>
          <a:p>
            <a:r>
              <a:rPr lang="en-IE" b="1" dirty="0"/>
              <a:t>MUX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9DB4AD-3E11-4C67-AEB7-6548236C9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530" y="1956766"/>
            <a:ext cx="70104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69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AB3A4FA-69AF-4134-B5F9-582BE27F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6"/>
            <a:ext cx="10515600" cy="1325563"/>
          </a:xfrm>
        </p:spPr>
        <p:txBody>
          <a:bodyPr/>
          <a:lstStyle/>
          <a:p>
            <a:r>
              <a:rPr lang="en-IE" b="1" dirty="0"/>
              <a:t>4-1 MUX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1AF9C1-CBE2-4DF6-9449-C9EB57902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11" y="1360410"/>
            <a:ext cx="3659825" cy="36598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1C223A-11EB-4737-9B8A-B4E52085A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753" y="1302948"/>
            <a:ext cx="8151225" cy="50376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A8DEFF-A87B-418A-85BD-6F4F43997E45}"/>
              </a:ext>
            </a:extLst>
          </p:cNvPr>
          <p:cNvSpPr txBox="1"/>
          <p:nvPr/>
        </p:nvSpPr>
        <p:spPr>
          <a:xfrm>
            <a:off x="0" y="6546748"/>
            <a:ext cx="240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credit: Wikipedia</a:t>
            </a:r>
          </a:p>
        </p:txBody>
      </p:sp>
    </p:spTree>
    <p:extLst>
      <p:ext uri="{BB962C8B-B14F-4D97-AF65-F5344CB8AC3E}">
        <p14:creationId xmlns:p14="http://schemas.microsoft.com/office/powerpoint/2010/main" val="2045389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31CB-9208-4CA7-BE15-969A90782B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A bit of VHDL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A5CCE-6139-492C-A460-C0EC3BEFC2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(That’s why we are all here, right?)</a:t>
            </a:r>
          </a:p>
        </p:txBody>
      </p:sp>
    </p:spTree>
    <p:extLst>
      <p:ext uri="{BB962C8B-B14F-4D97-AF65-F5344CB8AC3E}">
        <p14:creationId xmlns:p14="http://schemas.microsoft.com/office/powerpoint/2010/main" val="36932461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DBFA-DED5-4FF8-9F14-97C70A6A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brief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8CDA2-6814-4C15-B52C-84ECF7B5D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/>
              <a:t>Let’s introduce VHDL by giving some example code and explaining what it does, but first… </a:t>
            </a:r>
          </a:p>
          <a:p>
            <a:pPr marL="0" indent="0">
              <a:buNone/>
            </a:pPr>
            <a:r>
              <a:rPr lang="en-IE" dirty="0"/>
              <a:t>The most important thing you need to know about VHDL:</a:t>
            </a:r>
          </a:p>
          <a:p>
            <a:pPr marL="0" indent="0">
              <a:buNone/>
            </a:pPr>
            <a:r>
              <a:rPr lang="en-IE" dirty="0"/>
              <a:t>VHDL abbreviation stands for: </a:t>
            </a:r>
          </a:p>
          <a:p>
            <a:pPr lvl="1"/>
            <a:r>
              <a:rPr lang="en-IE" dirty="0"/>
              <a:t>Very</a:t>
            </a:r>
          </a:p>
          <a:p>
            <a:pPr lvl="1"/>
            <a:r>
              <a:rPr lang="en-IE" dirty="0"/>
              <a:t>High </a:t>
            </a:r>
          </a:p>
          <a:p>
            <a:pPr lvl="1"/>
            <a:r>
              <a:rPr lang="en-IE" dirty="0"/>
              <a:t>Speed </a:t>
            </a:r>
          </a:p>
          <a:p>
            <a:pPr lvl="1"/>
            <a:r>
              <a:rPr lang="en-IE" dirty="0"/>
              <a:t>Integrated</a:t>
            </a:r>
          </a:p>
          <a:p>
            <a:pPr lvl="1"/>
            <a:r>
              <a:rPr lang="en-IE" dirty="0"/>
              <a:t>Circuit</a:t>
            </a:r>
          </a:p>
          <a:p>
            <a:pPr lvl="1"/>
            <a:r>
              <a:rPr lang="en-IE" dirty="0"/>
              <a:t>Hardware</a:t>
            </a:r>
          </a:p>
          <a:p>
            <a:pPr lvl="1"/>
            <a:r>
              <a:rPr lang="en-IE" dirty="0"/>
              <a:t>Definition</a:t>
            </a:r>
          </a:p>
          <a:p>
            <a:pPr lvl="1"/>
            <a:r>
              <a:rPr lang="en-IE" dirty="0"/>
              <a:t>Language </a:t>
            </a:r>
          </a:p>
          <a:p>
            <a:pPr marL="0" indent="0">
              <a:buNone/>
            </a:pPr>
            <a:r>
              <a:rPr lang="en-IE" dirty="0"/>
              <a:t>			    (there is nested abbreviation: </a:t>
            </a:r>
            <a:r>
              <a:rPr lang="en-IE" b="1" dirty="0"/>
              <a:t>V</a:t>
            </a:r>
            <a:r>
              <a:rPr lang="en-IE" dirty="0"/>
              <a:t>HDL == </a:t>
            </a:r>
            <a:r>
              <a:rPr lang="en-IE" b="1" dirty="0"/>
              <a:t>VHSIC</a:t>
            </a:r>
            <a:r>
              <a:rPr lang="en-IE" dirty="0"/>
              <a:t> HDL)</a:t>
            </a:r>
          </a:p>
        </p:txBody>
      </p:sp>
    </p:spTree>
    <p:extLst>
      <p:ext uri="{BB962C8B-B14F-4D97-AF65-F5344CB8AC3E}">
        <p14:creationId xmlns:p14="http://schemas.microsoft.com/office/powerpoint/2010/main" val="343868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DBFA-DED5-4FF8-9F14-97C70A6A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brief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8CDA2-6814-4C15-B52C-84ECF7B5D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>
            <a:normAutofit/>
          </a:bodyPr>
          <a:lstStyle/>
          <a:p>
            <a:r>
              <a:rPr lang="en-IE" dirty="0"/>
              <a:t>Developed by U.S. Department of Defence with the initial purpose of documenting of circuit behaviour</a:t>
            </a:r>
          </a:p>
          <a:p>
            <a:r>
              <a:rPr lang="en-IE" dirty="0"/>
              <a:t>Later adopter for other uses, e.g. synthesis of circuit from the definition</a:t>
            </a:r>
          </a:p>
          <a:p>
            <a:r>
              <a:rPr lang="en-IE" dirty="0"/>
              <a:t>Syntax is based on ADA programming language (another beautiful child of DoD, no irony here) </a:t>
            </a:r>
          </a:p>
          <a:p>
            <a:r>
              <a:rPr lang="en-IE" dirty="0"/>
              <a:t>Mandatory Hello World in ADA: </a:t>
            </a:r>
          </a:p>
          <a:p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F8467C-8E9E-4791-9E5A-35F86849D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280" y="4005263"/>
            <a:ext cx="5838825" cy="2266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B5E7A9-9C1F-4DE9-8149-899C44F7984E}"/>
              </a:ext>
            </a:extLst>
          </p:cNvPr>
          <p:cNvSpPr txBox="1"/>
          <p:nvPr/>
        </p:nvSpPr>
        <p:spPr>
          <a:xfrm>
            <a:off x="838201" y="4596782"/>
            <a:ext cx="51517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>
                <a:solidFill>
                  <a:srgbClr val="FF0000"/>
                </a:solidFill>
              </a:rPr>
              <a:t>Both ADA and VHDL are super-strictly typed </a:t>
            </a:r>
            <a:r>
              <a:rPr lang="en-IE" sz="2800" b="1" dirty="0">
                <a:solidFill>
                  <a:srgbClr val="FF0000"/>
                </a:solidFill>
              </a:rPr>
              <a:t>military grade languages </a:t>
            </a:r>
          </a:p>
          <a:p>
            <a:r>
              <a:rPr lang="en-IE" sz="2800" b="1" dirty="0">
                <a:solidFill>
                  <a:srgbClr val="FF0000"/>
                </a:solidFill>
              </a:rPr>
              <a:t>   (start fearing now!)</a:t>
            </a:r>
          </a:p>
        </p:txBody>
      </p:sp>
    </p:spTree>
    <p:extLst>
      <p:ext uri="{BB962C8B-B14F-4D97-AF65-F5344CB8AC3E}">
        <p14:creationId xmlns:p14="http://schemas.microsoft.com/office/powerpoint/2010/main" val="27194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DBFA-DED5-4FF8-9F14-97C70A6A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 brief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8CDA2-6814-4C15-B52C-84ECF7B5D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4"/>
            <a:ext cx="10515600" cy="4760705"/>
          </a:xfrm>
        </p:spPr>
        <p:txBody>
          <a:bodyPr>
            <a:normAutofit/>
          </a:bodyPr>
          <a:lstStyle/>
          <a:p>
            <a:r>
              <a:rPr lang="en-IE" dirty="0"/>
              <a:t>Far not the only Hardware Definition Language in existence or use, other alternatives:</a:t>
            </a:r>
          </a:p>
          <a:p>
            <a:pPr lvl="1"/>
            <a:r>
              <a:rPr lang="en-IE" dirty="0"/>
              <a:t>Verilog </a:t>
            </a:r>
          </a:p>
          <a:p>
            <a:pPr lvl="1"/>
            <a:r>
              <a:rPr lang="en-IE" dirty="0" err="1"/>
              <a:t>SystemVerilog</a:t>
            </a:r>
            <a:endParaRPr lang="en-IE" dirty="0"/>
          </a:p>
          <a:p>
            <a:pPr lvl="1"/>
            <a:r>
              <a:rPr lang="en-IE" dirty="0"/>
              <a:t>C-dialects (!)</a:t>
            </a:r>
          </a:p>
          <a:p>
            <a:pPr lvl="1"/>
            <a:r>
              <a:rPr lang="en-IE" dirty="0"/>
              <a:t>Others </a:t>
            </a:r>
          </a:p>
          <a:p>
            <a:r>
              <a:rPr lang="en-IE" dirty="0"/>
              <a:t>Rumours are that VHDL is more popular amongst FPDA developers, Verilog is more popular in ASIC (Application Specific Integrated Circuit) world</a:t>
            </a:r>
          </a:p>
          <a:p>
            <a:r>
              <a:rPr lang="en-IE" dirty="0"/>
              <a:t>VHDL Language itself is quite big and complex, but we don’t have to learn it all to understand the basics</a:t>
            </a:r>
          </a:p>
        </p:txBody>
      </p:sp>
    </p:spTree>
    <p:extLst>
      <p:ext uri="{BB962C8B-B14F-4D97-AF65-F5344CB8AC3E}">
        <p14:creationId xmlns:p14="http://schemas.microsoft.com/office/powerpoint/2010/main" val="87501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5D82684E-1EF8-49F9-AA6A-B2122842828C}"/>
              </a:ext>
            </a:extLst>
          </p:cNvPr>
          <p:cNvCxnSpPr>
            <a:cxnSpLocks/>
          </p:cNvCxnSpPr>
          <p:nvPr/>
        </p:nvCxnSpPr>
        <p:spPr>
          <a:xfrm rot="10800000">
            <a:off x="4575321" y="3733572"/>
            <a:ext cx="4936082" cy="708050"/>
          </a:xfrm>
          <a:prstGeom prst="curvedConnector3">
            <a:avLst>
              <a:gd name="adj1" fmla="val 50000"/>
            </a:avLst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696DBFA-DED5-4FF8-9F14-97C70A6A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 terminology by contrast with SW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5FCC19-CB7D-4A85-AC6B-0E786BA79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295" y="1557903"/>
            <a:ext cx="10515600" cy="4351338"/>
          </a:xfrm>
        </p:spPr>
        <p:txBody>
          <a:bodyPr>
            <a:normAutofit/>
          </a:bodyPr>
          <a:lstStyle/>
          <a:p>
            <a:r>
              <a:rPr lang="en-IE" dirty="0"/>
              <a:t>Design – FPGA engineers convert caffeine into design</a:t>
            </a:r>
          </a:p>
          <a:p>
            <a:r>
              <a:rPr lang="en-IE" dirty="0"/>
              <a:t>Synthesis – “compilation”, process of converting VHDL code into a netlist</a:t>
            </a:r>
          </a:p>
          <a:p>
            <a:r>
              <a:rPr lang="en-IE" dirty="0"/>
              <a:t>Signal – “variable” (not quite exactly, but very-very roughly)</a:t>
            </a:r>
          </a:p>
          <a:p>
            <a:r>
              <a:rPr lang="en-IE" dirty="0"/>
              <a:t>Variable – “variable” </a:t>
            </a:r>
          </a:p>
          <a:p>
            <a:r>
              <a:rPr lang="en-IE" dirty="0"/>
              <a:t>Entity – “interface” </a:t>
            </a:r>
          </a:p>
          <a:p>
            <a:r>
              <a:rPr lang="en-IE" dirty="0"/>
              <a:t>Architecture – “implementation of the interface”</a:t>
            </a:r>
          </a:p>
          <a:p>
            <a:r>
              <a:rPr lang="en-IE" dirty="0"/>
              <a:t>Component == Entity + it’s architecture 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104291F6-D080-4049-B95D-685D11CE3BB2}"/>
              </a:ext>
            </a:extLst>
          </p:cNvPr>
          <p:cNvCxnSpPr>
            <a:cxnSpLocks/>
          </p:cNvCxnSpPr>
          <p:nvPr/>
        </p:nvCxnSpPr>
        <p:spPr>
          <a:xfrm rot="10800000">
            <a:off x="8543400" y="3505822"/>
            <a:ext cx="968003" cy="588285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616E393-2AC2-4DF4-83C8-669E9E92BE5B}"/>
              </a:ext>
            </a:extLst>
          </p:cNvPr>
          <p:cNvSpPr/>
          <p:nvPr/>
        </p:nvSpPr>
        <p:spPr>
          <a:xfrm>
            <a:off x="8504313" y="4022240"/>
            <a:ext cx="3578672" cy="523220"/>
          </a:xfrm>
          <a:prstGeom prst="rect">
            <a:avLst/>
          </a:prstGeom>
          <a:solidFill>
            <a:srgbClr val="FF000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Already feel confused?</a:t>
            </a:r>
          </a:p>
        </p:txBody>
      </p:sp>
    </p:spTree>
    <p:extLst>
      <p:ext uri="{BB962C8B-B14F-4D97-AF65-F5344CB8AC3E}">
        <p14:creationId xmlns:p14="http://schemas.microsoft.com/office/powerpoint/2010/main" val="101346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0175-DED8-40D3-A3E1-E0743319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926" y="0"/>
            <a:ext cx="10426147" cy="1226863"/>
          </a:xfrm>
        </p:spPr>
        <p:txBody>
          <a:bodyPr/>
          <a:lstStyle/>
          <a:p>
            <a:r>
              <a:rPr lang="en-IE" dirty="0"/>
              <a:t>VHDL by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168D68-79AB-4B69-B3F9-72F18661E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3493"/>
            <a:ext cx="3792071" cy="32612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A36525-C334-4938-A7FF-AA84FD846182}"/>
              </a:ext>
            </a:extLst>
          </p:cNvPr>
          <p:cNvSpPr txBox="1"/>
          <p:nvPr/>
        </p:nvSpPr>
        <p:spPr>
          <a:xfrm>
            <a:off x="4663252" y="1063428"/>
            <a:ext cx="74733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Lets get back to our 1-bit adder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It is a classical example of “entity”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Entity has a “port” - number of  input / output / bidirectional signals it uses to interface with the rest of the world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Those signals are the only way it interfaces with the outer world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In our adder example we have signals A, B, </a:t>
            </a:r>
            <a:r>
              <a:rPr lang="en-IE" sz="2800" dirty="0" err="1"/>
              <a:t>C_in</a:t>
            </a:r>
            <a:r>
              <a:rPr lang="en-IE" sz="2800" dirty="0"/>
              <a:t>, </a:t>
            </a:r>
            <a:r>
              <a:rPr lang="en-IE" sz="2800" dirty="0" err="1"/>
              <a:t>C_out</a:t>
            </a:r>
            <a:r>
              <a:rPr lang="en-IE" sz="2800" dirty="0"/>
              <a:t> and 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52C518-E4EF-471A-8F7F-084EB840B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32" y="5033746"/>
            <a:ext cx="7455648" cy="182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3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9409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>
                <a:latin typeface="+mj-lt"/>
              </a:rPr>
              <a:t>VHDL - One bit adder – dataflow (or RTL) model implementation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9DB5AE-9EFE-4254-BD8C-AC175288F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72" y="776287"/>
            <a:ext cx="10326647" cy="581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88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A4E6A-425D-41C2-A72B-3C207F0EE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Digital circuits -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2FFD0-200A-4E75-B3E5-161470DA6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983"/>
            <a:ext cx="10515600" cy="4758980"/>
          </a:xfrm>
        </p:spPr>
        <p:txBody>
          <a:bodyPr>
            <a:normAutofit lnSpcReduction="10000"/>
          </a:bodyPr>
          <a:lstStyle/>
          <a:p>
            <a:r>
              <a:rPr lang="en-IE" dirty="0"/>
              <a:t>Works with two distinguishable signal levels: LOW and HIGH</a:t>
            </a:r>
          </a:p>
          <a:p>
            <a:r>
              <a:rPr lang="en-IE" dirty="0"/>
              <a:t>LOW represents logical 0, HIGH represent logical 1</a:t>
            </a:r>
          </a:p>
          <a:p>
            <a:r>
              <a:rPr lang="en-IE" dirty="0"/>
              <a:t>The whole circuit is a majestic play of zeroes and ones </a:t>
            </a:r>
          </a:p>
          <a:p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TTL typical voltage levels: 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voltage between 0V and 1.5V represents LOW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voltage between 3.5V and 5V represents HIGH 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Anything in between 1.5V and 3.5V is invalid (and can cause circuit damage)</a:t>
            </a:r>
          </a:p>
          <a:p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CMOS typical voltage levels: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voltage between 0V and 0.8V represents LOW 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voltage between 2V and 3.3V represents HIGH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Anything in between 0.8V and 2V is invalid (and can cause circuit damage)</a:t>
            </a:r>
          </a:p>
          <a:p>
            <a:pPr lvl="1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21227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624637-2753-4836-AC17-4EA8CA1FE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59" y="671691"/>
            <a:ext cx="8564802" cy="60492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8337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>
                <a:latin typeface="+mj-lt"/>
              </a:rPr>
              <a:t>VHDL - One bit adder – structural model implementation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44BB54-46AB-42F5-A1FB-A56B47F78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850" y="1321048"/>
            <a:ext cx="6534150" cy="29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9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4384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>
                <a:latin typeface="+mj-lt"/>
              </a:rPr>
              <a:t>VHDL – both adders together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7313E5-4B3F-4330-96FC-B0AC65954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59" y="648726"/>
            <a:ext cx="9320569" cy="608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152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5971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>
                <a:latin typeface="+mj-lt"/>
              </a:rPr>
              <a:t>VHDL – both adders together - synthesis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488E76-2F3D-450F-9857-F6C7AD860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085" y="1921565"/>
            <a:ext cx="12572526" cy="303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189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10412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dirty="0">
                <a:latin typeface="+mj-lt"/>
              </a:rPr>
              <a:t>Side note: how you should actually do addition in VHDL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FF5830-46D3-4532-AA8E-4D37571A1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59" y="952986"/>
            <a:ext cx="8665543" cy="57795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2B2B67-17DD-4534-A089-9EB5CED7411E}"/>
              </a:ext>
            </a:extLst>
          </p:cNvPr>
          <p:cNvSpPr/>
          <p:nvPr/>
        </p:nvSpPr>
        <p:spPr>
          <a:xfrm>
            <a:off x="114300" y="4674870"/>
            <a:ext cx="11737041" cy="2057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A21839-6BEE-4FB9-A2B1-AB77528051B9}"/>
              </a:ext>
            </a:extLst>
          </p:cNvPr>
          <p:cNvSpPr/>
          <p:nvPr/>
        </p:nvSpPr>
        <p:spPr>
          <a:xfrm>
            <a:off x="227479" y="800586"/>
            <a:ext cx="11737041" cy="1565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9090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16EC0-97A4-46C1-B68A-231C07987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49508"/>
          </a:xfrm>
        </p:spPr>
        <p:txBody>
          <a:bodyPr/>
          <a:lstStyle/>
          <a:p>
            <a:r>
              <a:rPr lang="en-IE" dirty="0"/>
              <a:t>VHDL – MUX2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04D6CE-22FA-4A7D-B376-D74F6A353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49509"/>
            <a:ext cx="4478438" cy="48694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3DB584-54E0-45D2-BA6B-4FF59AE4D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287" y="3017560"/>
            <a:ext cx="6751391" cy="384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8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16EC0-97A4-46C1-B68A-231C07987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49508"/>
          </a:xfrm>
        </p:spPr>
        <p:txBody>
          <a:bodyPr/>
          <a:lstStyle/>
          <a:p>
            <a:r>
              <a:rPr lang="en-IE" dirty="0"/>
              <a:t>VHDL – MUX4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BCD39B-46D9-4FA4-8067-0F2898CB9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" y="590549"/>
            <a:ext cx="7381875" cy="6267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AF660D-80BE-4D11-A738-546973DE5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653" y="3551537"/>
            <a:ext cx="7218347" cy="345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31CB-9208-4CA7-BE15-969A90782B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A5CCE-6139-492C-A460-C0EC3BEFC2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When the state is important.. </a:t>
            </a:r>
          </a:p>
        </p:txBody>
      </p:sp>
    </p:spTree>
    <p:extLst>
      <p:ext uri="{BB962C8B-B14F-4D97-AF65-F5344CB8AC3E}">
        <p14:creationId xmlns:p14="http://schemas.microsoft.com/office/powerpoint/2010/main" val="1747541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12CE-5058-48FB-A2A0-A4E56232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r>
              <a:rPr lang="en-IE" dirty="0"/>
              <a:t> – Triggers and Flip-Flops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B8EA0-B59C-4B9F-882D-073BB58EF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IE" dirty="0"/>
              <a:t>Consider the circuit: 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What would be the values of signals A and B?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6A610-C86F-447C-8D6B-A334446D3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578" y="2214114"/>
            <a:ext cx="7677150" cy="365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9B5C11-80AF-42D4-8B0C-ECD70B9AD4AC}"/>
              </a:ext>
            </a:extLst>
          </p:cNvPr>
          <p:cNvCxnSpPr/>
          <p:nvPr/>
        </p:nvCxnSpPr>
        <p:spPr>
          <a:xfrm>
            <a:off x="5497830" y="3840480"/>
            <a:ext cx="181737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374C16-0DBA-4AD3-8007-55156EA7E7FB}"/>
              </a:ext>
            </a:extLst>
          </p:cNvPr>
          <p:cNvCxnSpPr>
            <a:cxnSpLocks/>
          </p:cNvCxnSpPr>
          <p:nvPr/>
        </p:nvCxnSpPr>
        <p:spPr>
          <a:xfrm>
            <a:off x="3375660" y="5341620"/>
            <a:ext cx="631698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E880B3-1121-4350-841B-24DFA3137EBC}"/>
              </a:ext>
            </a:extLst>
          </p:cNvPr>
          <p:cNvCxnSpPr>
            <a:cxnSpLocks/>
          </p:cNvCxnSpPr>
          <p:nvPr/>
        </p:nvCxnSpPr>
        <p:spPr>
          <a:xfrm>
            <a:off x="9669780" y="3783330"/>
            <a:ext cx="0" cy="15582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82ECA5-08DC-48DC-B528-59D23864AB1E}"/>
              </a:ext>
            </a:extLst>
          </p:cNvPr>
          <p:cNvCxnSpPr>
            <a:cxnSpLocks/>
          </p:cNvCxnSpPr>
          <p:nvPr/>
        </p:nvCxnSpPr>
        <p:spPr>
          <a:xfrm>
            <a:off x="8778240" y="3794760"/>
            <a:ext cx="9144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1E398F-D180-49A4-855C-65397D5FAF47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D9CB930-5759-478F-8C7B-F507A1425C35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0" cy="15011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ED4052-D1FF-4237-9849-869D824718FC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DD603C-E288-42EE-90C2-B45F37CA4C7B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45D1EC6-B2B0-4F04-89D7-14D6B45F67D9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C3746AE-5026-4B4A-936D-187D4BE9BBB1}"/>
              </a:ext>
            </a:extLst>
          </p:cNvPr>
          <p:cNvCxnSpPr>
            <a:cxnSpLocks/>
          </p:cNvCxnSpPr>
          <p:nvPr/>
        </p:nvCxnSpPr>
        <p:spPr>
          <a:xfrm>
            <a:off x="5497830" y="384333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7A93122-332D-4A9C-BB59-38C664650AD5}"/>
              </a:ext>
            </a:extLst>
          </p:cNvPr>
          <p:cNvCxnSpPr>
            <a:cxnSpLocks/>
          </p:cNvCxnSpPr>
          <p:nvPr/>
        </p:nvCxnSpPr>
        <p:spPr>
          <a:xfrm>
            <a:off x="8778240" y="379476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18A5CAF-00B1-4D91-A50C-39070DCA6761}"/>
              </a:ext>
            </a:extLst>
          </p:cNvPr>
          <p:cNvCxnSpPr>
            <a:cxnSpLocks/>
          </p:cNvCxnSpPr>
          <p:nvPr/>
        </p:nvCxnSpPr>
        <p:spPr>
          <a:xfrm>
            <a:off x="6092190" y="3840480"/>
            <a:ext cx="122301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3E61B4C-CF17-49A1-BF17-BAB5C82E6465}"/>
              </a:ext>
            </a:extLst>
          </p:cNvPr>
          <p:cNvCxnSpPr>
            <a:cxnSpLocks/>
          </p:cNvCxnSpPr>
          <p:nvPr/>
        </p:nvCxnSpPr>
        <p:spPr>
          <a:xfrm>
            <a:off x="9422130" y="3789998"/>
            <a:ext cx="270510" cy="476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627F713-C71A-4691-A84E-4D7350B5EC97}"/>
              </a:ext>
            </a:extLst>
          </p:cNvPr>
          <p:cNvCxnSpPr>
            <a:cxnSpLocks/>
          </p:cNvCxnSpPr>
          <p:nvPr/>
        </p:nvCxnSpPr>
        <p:spPr>
          <a:xfrm>
            <a:off x="3375660" y="5341620"/>
            <a:ext cx="630555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9A80370-2B9C-4C03-A581-1F802D753E09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8D66DB0-CD69-4304-9331-046F651A5C4F}"/>
              </a:ext>
            </a:extLst>
          </p:cNvPr>
          <p:cNvCxnSpPr>
            <a:cxnSpLocks/>
          </p:cNvCxnSpPr>
          <p:nvPr/>
        </p:nvCxnSpPr>
        <p:spPr>
          <a:xfrm flipV="1">
            <a:off x="9669780" y="3783329"/>
            <a:ext cx="0" cy="15806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65B9CE1-F0A5-4F40-84F8-43787E4C7475}"/>
              </a:ext>
            </a:extLst>
          </p:cNvPr>
          <p:cNvCxnSpPr>
            <a:cxnSpLocks/>
          </p:cNvCxnSpPr>
          <p:nvPr/>
        </p:nvCxnSpPr>
        <p:spPr>
          <a:xfrm flipV="1">
            <a:off x="3379470" y="3800726"/>
            <a:ext cx="0" cy="15806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0585BA6-8B94-4B8B-B9DE-DA3E692AB480}"/>
              </a:ext>
            </a:extLst>
          </p:cNvPr>
          <p:cNvCxnSpPr>
            <a:cxnSpLocks/>
          </p:cNvCxnSpPr>
          <p:nvPr/>
        </p:nvCxnSpPr>
        <p:spPr>
          <a:xfrm>
            <a:off x="5490513" y="384048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ECCF4B0-2EEB-4D20-AE18-96BCE5A17E82}"/>
              </a:ext>
            </a:extLst>
          </p:cNvPr>
          <p:cNvCxnSpPr>
            <a:cxnSpLocks/>
          </p:cNvCxnSpPr>
          <p:nvPr/>
        </p:nvCxnSpPr>
        <p:spPr>
          <a:xfrm>
            <a:off x="8778240" y="3789296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3E4BF3D-AE90-41AC-935D-BE2249762118}"/>
              </a:ext>
            </a:extLst>
          </p:cNvPr>
          <p:cNvCxnSpPr>
            <a:cxnSpLocks/>
          </p:cNvCxnSpPr>
          <p:nvPr/>
        </p:nvCxnSpPr>
        <p:spPr>
          <a:xfrm>
            <a:off x="6092190" y="3844290"/>
            <a:ext cx="122301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BA197AE-D61D-4B75-BCDB-291EEE6FE4ED}"/>
              </a:ext>
            </a:extLst>
          </p:cNvPr>
          <p:cNvCxnSpPr>
            <a:cxnSpLocks/>
          </p:cNvCxnSpPr>
          <p:nvPr/>
        </p:nvCxnSpPr>
        <p:spPr>
          <a:xfrm>
            <a:off x="9370695" y="3798569"/>
            <a:ext cx="32194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4970FE1-C3B1-4440-804A-73BBC2D1F38C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FB582B6-8873-4864-921C-C128FD12E7AD}"/>
              </a:ext>
            </a:extLst>
          </p:cNvPr>
          <p:cNvCxnSpPr>
            <a:cxnSpLocks/>
          </p:cNvCxnSpPr>
          <p:nvPr/>
        </p:nvCxnSpPr>
        <p:spPr>
          <a:xfrm>
            <a:off x="3375660" y="5334000"/>
            <a:ext cx="631698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CC56AB3-391F-4A43-AC2F-19CBCE14D658}"/>
              </a:ext>
            </a:extLst>
          </p:cNvPr>
          <p:cNvCxnSpPr>
            <a:cxnSpLocks/>
          </p:cNvCxnSpPr>
          <p:nvPr/>
        </p:nvCxnSpPr>
        <p:spPr>
          <a:xfrm flipV="1">
            <a:off x="9669780" y="3775710"/>
            <a:ext cx="0" cy="15359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E585A09-3978-4A9A-9B32-F142E204DC68}"/>
              </a:ext>
            </a:extLst>
          </p:cNvPr>
          <p:cNvCxnSpPr>
            <a:cxnSpLocks/>
          </p:cNvCxnSpPr>
          <p:nvPr/>
        </p:nvCxnSpPr>
        <p:spPr>
          <a:xfrm flipV="1">
            <a:off x="3379470" y="3840480"/>
            <a:ext cx="0" cy="15359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25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12CE-5058-48FB-A2A0-A4E56232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r>
              <a:rPr lang="en-IE" dirty="0"/>
              <a:t> – Triggers and Flip-Flops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B8EA0-B59C-4B9F-882D-073BB58EF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IE" dirty="0"/>
              <a:t>Real world is not symmetrical, thus circuit would eventually resolve into one of the stable states: 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These states are stable and self-supporting</a:t>
            </a:r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6A610-C86F-447C-8D6B-A334446D3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90" y="2879901"/>
            <a:ext cx="4847834" cy="2309638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ED4052-D1FF-4237-9849-869D824718FC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DD603C-E288-42EE-90C2-B45F37CA4C7B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45D1EC6-B2B0-4F04-89D7-14D6B45F67D9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64B92DF-E807-4903-9F1C-1C5E6CBE4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945" y="2879901"/>
            <a:ext cx="4847834" cy="2309638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2B61D46-A515-4326-89B4-DC3A1F3EA9AE}"/>
              </a:ext>
            </a:extLst>
          </p:cNvPr>
          <p:cNvCxnSpPr>
            <a:cxnSpLocks/>
          </p:cNvCxnSpPr>
          <p:nvPr/>
        </p:nvCxnSpPr>
        <p:spPr>
          <a:xfrm>
            <a:off x="2528117" y="3893820"/>
            <a:ext cx="115234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59A7682-B5EB-4FB3-9CA0-C0687FEB91BE}"/>
              </a:ext>
            </a:extLst>
          </p:cNvPr>
          <p:cNvCxnSpPr>
            <a:cxnSpLocks/>
          </p:cNvCxnSpPr>
          <p:nvPr/>
        </p:nvCxnSpPr>
        <p:spPr>
          <a:xfrm>
            <a:off x="7830972" y="3896678"/>
            <a:ext cx="114157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45620AB-9532-4E14-98F9-5B200D832EB7}"/>
              </a:ext>
            </a:extLst>
          </p:cNvPr>
          <p:cNvCxnSpPr>
            <a:cxnSpLocks/>
          </p:cNvCxnSpPr>
          <p:nvPr/>
        </p:nvCxnSpPr>
        <p:spPr>
          <a:xfrm>
            <a:off x="1171092" y="4860608"/>
            <a:ext cx="401812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97FFDE6-EC1A-4EAE-B447-A2A747401711}"/>
              </a:ext>
            </a:extLst>
          </p:cNvPr>
          <p:cNvCxnSpPr>
            <a:cxnSpLocks/>
          </p:cNvCxnSpPr>
          <p:nvPr/>
        </p:nvCxnSpPr>
        <p:spPr>
          <a:xfrm>
            <a:off x="6475277" y="4860608"/>
            <a:ext cx="400603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B098230-98EF-494E-AC64-3F6F191EB6AD}"/>
              </a:ext>
            </a:extLst>
          </p:cNvPr>
          <p:cNvCxnSpPr>
            <a:cxnSpLocks/>
          </p:cNvCxnSpPr>
          <p:nvPr/>
        </p:nvCxnSpPr>
        <p:spPr>
          <a:xfrm>
            <a:off x="9875520" y="3893820"/>
            <a:ext cx="6057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EF67439-7E86-47B7-B9FB-DDCD29111D57}"/>
              </a:ext>
            </a:extLst>
          </p:cNvPr>
          <p:cNvCxnSpPr>
            <a:cxnSpLocks/>
          </p:cNvCxnSpPr>
          <p:nvPr/>
        </p:nvCxnSpPr>
        <p:spPr>
          <a:xfrm>
            <a:off x="6475277" y="3893820"/>
            <a:ext cx="45511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C1DE170-AC14-45E8-A5D5-A3F1CED37476}"/>
              </a:ext>
            </a:extLst>
          </p:cNvPr>
          <p:cNvCxnSpPr>
            <a:cxnSpLocks/>
          </p:cNvCxnSpPr>
          <p:nvPr/>
        </p:nvCxnSpPr>
        <p:spPr>
          <a:xfrm>
            <a:off x="6475277" y="3893820"/>
            <a:ext cx="21229" cy="9639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7DC9085-5A20-435B-BB38-123395A62EE4}"/>
              </a:ext>
            </a:extLst>
          </p:cNvPr>
          <p:cNvCxnSpPr>
            <a:cxnSpLocks/>
          </p:cNvCxnSpPr>
          <p:nvPr/>
        </p:nvCxnSpPr>
        <p:spPr>
          <a:xfrm>
            <a:off x="10470695" y="3893820"/>
            <a:ext cx="21229" cy="9639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5CB8873-A25A-45C5-89BF-B76D8A8CA95C}"/>
              </a:ext>
            </a:extLst>
          </p:cNvPr>
          <p:cNvCxnSpPr>
            <a:cxnSpLocks/>
          </p:cNvCxnSpPr>
          <p:nvPr/>
        </p:nvCxnSpPr>
        <p:spPr>
          <a:xfrm>
            <a:off x="4594045" y="3890010"/>
            <a:ext cx="56088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82EE43B-CB07-4E5A-86C8-81360DF7572C}"/>
              </a:ext>
            </a:extLst>
          </p:cNvPr>
          <p:cNvCxnSpPr>
            <a:cxnSpLocks/>
          </p:cNvCxnSpPr>
          <p:nvPr/>
        </p:nvCxnSpPr>
        <p:spPr>
          <a:xfrm>
            <a:off x="1171092" y="3896678"/>
            <a:ext cx="421488" cy="76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581663F-9615-463F-B170-4750BE8A729C}"/>
              </a:ext>
            </a:extLst>
          </p:cNvPr>
          <p:cNvCxnSpPr>
            <a:cxnSpLocks/>
          </p:cNvCxnSpPr>
          <p:nvPr/>
        </p:nvCxnSpPr>
        <p:spPr>
          <a:xfrm>
            <a:off x="5166360" y="3890010"/>
            <a:ext cx="0" cy="9667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8FE51C5-2876-4AC0-98B5-2F845D5232E7}"/>
              </a:ext>
            </a:extLst>
          </p:cNvPr>
          <p:cNvCxnSpPr>
            <a:cxnSpLocks/>
          </p:cNvCxnSpPr>
          <p:nvPr/>
        </p:nvCxnSpPr>
        <p:spPr>
          <a:xfrm>
            <a:off x="1186332" y="3878104"/>
            <a:ext cx="0" cy="9667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5657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F657-984F-4223-88F4-85EF3D4A8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r>
              <a:rPr lang="en-IE" dirty="0"/>
              <a:t> – Triggers and Flip-Flops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9E9DE-708C-481D-91D0-C82BBBCCA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6188" cy="3169285"/>
          </a:xfrm>
        </p:spPr>
        <p:txBody>
          <a:bodyPr>
            <a:normAutofit/>
          </a:bodyPr>
          <a:lstStyle/>
          <a:p>
            <a:r>
              <a:rPr lang="en-IE" dirty="0"/>
              <a:t>Let’s now add two switches connecting to zero signals A and B when pressed</a:t>
            </a:r>
          </a:p>
          <a:p>
            <a:r>
              <a:rPr lang="en-IE" dirty="0"/>
              <a:t>This way we can now control the state by forcing one or another side into zero level</a:t>
            </a:r>
          </a:p>
          <a:p>
            <a:r>
              <a:rPr lang="en-IE" dirty="0"/>
              <a:t>It is a bit brutal</a:t>
            </a:r>
          </a:p>
          <a:p>
            <a:r>
              <a:rPr lang="en-IE" dirty="0"/>
              <a:t>It is how SRAM (static RAM) works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57D645-78FF-49BC-82E2-95C44662C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388" y="1690688"/>
            <a:ext cx="5134234" cy="38985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0DE360-9904-470A-BA3D-51F9A2677840}"/>
              </a:ext>
            </a:extLst>
          </p:cNvPr>
          <p:cNvSpPr txBox="1"/>
          <p:nvPr/>
        </p:nvSpPr>
        <p:spPr>
          <a:xfrm>
            <a:off x="937051" y="5129847"/>
            <a:ext cx="49586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videos: </a:t>
            </a:r>
          </a:p>
          <a:p>
            <a:endParaRPr lang="en-IE" dirty="0"/>
          </a:p>
          <a:p>
            <a:r>
              <a:rPr lang="en-IE" dirty="0">
                <a:hlinkClick r:id="rId3"/>
              </a:rPr>
              <a:t>https://www.youtube.com/watch?v=ytM9lqsXwxk</a:t>
            </a:r>
            <a:r>
              <a:rPr lang="en-IE" dirty="0"/>
              <a:t> </a:t>
            </a:r>
          </a:p>
          <a:p>
            <a:endParaRPr lang="en-IE" dirty="0"/>
          </a:p>
          <a:p>
            <a:r>
              <a:rPr lang="en-IE" dirty="0">
                <a:hlinkClick r:id="rId4"/>
              </a:rPr>
              <a:t>https://www.youtube.com/watch?v=Si_8qexyEfU</a:t>
            </a:r>
            <a:endParaRPr lang="en-IE" dirty="0"/>
          </a:p>
          <a:p>
            <a:endParaRPr lang="en-I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E8E788-5FA1-4429-94B3-284ACDB00FEE}"/>
              </a:ext>
            </a:extLst>
          </p:cNvPr>
          <p:cNvSpPr txBox="1"/>
          <p:nvPr/>
        </p:nvSpPr>
        <p:spPr>
          <a:xfrm>
            <a:off x="3531870" y="4011930"/>
            <a:ext cx="3016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(as an opposite to byte brutal)</a:t>
            </a:r>
          </a:p>
        </p:txBody>
      </p:sp>
    </p:spTree>
    <p:extLst>
      <p:ext uri="{BB962C8B-B14F-4D97-AF65-F5344CB8AC3E}">
        <p14:creationId xmlns:p14="http://schemas.microsoft.com/office/powerpoint/2010/main" val="275945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E0EE0-EEFF-489A-A7CD-34DEE0D8C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Transistor – the basic element of the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74C7A-0460-48FC-B5DB-BA1028F15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In a nutshell transistor is an electronically controlled “switch” </a:t>
            </a:r>
          </a:p>
          <a:p>
            <a:r>
              <a:rPr lang="en-IE" dirty="0"/>
              <a:t>Multiple types of transistors do exist </a:t>
            </a:r>
          </a:p>
          <a:p>
            <a:r>
              <a:rPr lang="en-IE" dirty="0"/>
              <a:t>MOSFET (metal oxide semiconductor field effect transistor) transistors are the most commonly used in a modern day electronics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6029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4319868" cy="1325563"/>
          </a:xfrm>
        </p:spPr>
        <p:txBody>
          <a:bodyPr/>
          <a:lstStyle/>
          <a:p>
            <a:r>
              <a:rPr lang="en-IE" dirty="0"/>
              <a:t>Latches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985E90-906A-4DBC-BE5A-DD6A5F9C7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262" y="1409700"/>
            <a:ext cx="6467475" cy="4038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22040D-EBA4-421A-9435-3C775699C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470" y="1314074"/>
            <a:ext cx="6694461" cy="418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4319868" cy="1325563"/>
          </a:xfrm>
        </p:spPr>
        <p:txBody>
          <a:bodyPr/>
          <a:lstStyle/>
          <a:p>
            <a:r>
              <a:rPr lang="en-IE" dirty="0"/>
              <a:t>SR latch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5B387-8325-43F3-ABA6-2F7D5F6AF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90" y="1417049"/>
            <a:ext cx="6468931" cy="40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764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8138160" cy="1325563"/>
          </a:xfrm>
        </p:spPr>
        <p:txBody>
          <a:bodyPr/>
          <a:lstStyle/>
          <a:p>
            <a:r>
              <a:rPr lang="en-IE" dirty="0"/>
              <a:t>SR latch - operation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5B387-8325-43F3-ABA6-2F7D5F6AF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90" y="1417049"/>
            <a:ext cx="6468931" cy="40430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DFD38F-8AFC-4217-870F-9CF178A16BF3}"/>
              </a:ext>
            </a:extLst>
          </p:cNvPr>
          <p:cNvSpPr txBox="1"/>
          <p:nvPr/>
        </p:nvSpPr>
        <p:spPr>
          <a:xfrm>
            <a:off x="55581" y="6153514"/>
            <a:ext cx="6694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https://www.youtube.com/watch?v=mKkE1hGsxHE</a:t>
            </a:r>
            <a:r>
              <a:rPr lang="en-IE" dirty="0"/>
              <a:t>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D5504B4-9F54-455E-AB7F-4753A0A1C118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162136-7BCB-40A5-A886-61D6D1052631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787271-01BB-4D01-84E7-080A6EC94DA1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AA9AFA-A734-4206-B532-0B811BE9F98B}"/>
              </a:ext>
            </a:extLst>
          </p:cNvPr>
          <p:cNvCxnSpPr>
            <a:cxnSpLocks/>
          </p:cNvCxnSpPr>
          <p:nvPr/>
        </p:nvCxnSpPr>
        <p:spPr>
          <a:xfrm>
            <a:off x="6772902" y="2213610"/>
            <a:ext cx="168529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E02024-A0C3-4640-A309-B2ECC9A6BF36}"/>
              </a:ext>
            </a:extLst>
          </p:cNvPr>
          <p:cNvCxnSpPr>
            <a:cxnSpLocks/>
          </p:cNvCxnSpPr>
          <p:nvPr/>
        </p:nvCxnSpPr>
        <p:spPr>
          <a:xfrm>
            <a:off x="3579798" y="189357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C4E74E-0180-4DFB-9D72-8CA5CE13604A}"/>
              </a:ext>
            </a:extLst>
          </p:cNvPr>
          <p:cNvCxnSpPr>
            <a:cxnSpLocks/>
          </p:cNvCxnSpPr>
          <p:nvPr/>
        </p:nvCxnSpPr>
        <p:spPr>
          <a:xfrm>
            <a:off x="3579798" y="497205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BF267B-399B-497C-BCED-EAB878787B7A}"/>
              </a:ext>
            </a:extLst>
          </p:cNvPr>
          <p:cNvCxnSpPr>
            <a:cxnSpLocks/>
          </p:cNvCxnSpPr>
          <p:nvPr/>
        </p:nvCxnSpPr>
        <p:spPr>
          <a:xfrm>
            <a:off x="4418799" y="4320540"/>
            <a:ext cx="84629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5E92FF-0381-4D3F-9586-5AB98842F8BB}"/>
              </a:ext>
            </a:extLst>
          </p:cNvPr>
          <p:cNvCxnSpPr>
            <a:cxnSpLocks/>
          </p:cNvCxnSpPr>
          <p:nvPr/>
        </p:nvCxnSpPr>
        <p:spPr>
          <a:xfrm flipV="1">
            <a:off x="4384509" y="3840480"/>
            <a:ext cx="0" cy="5143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CED3158-6BED-4BAE-865F-75C4B093EF3C}"/>
              </a:ext>
            </a:extLst>
          </p:cNvPr>
          <p:cNvCxnSpPr>
            <a:cxnSpLocks/>
          </p:cNvCxnSpPr>
          <p:nvPr/>
        </p:nvCxnSpPr>
        <p:spPr>
          <a:xfrm flipV="1">
            <a:off x="4406568" y="2697480"/>
            <a:ext cx="3091512" cy="1143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8ACCF3-F8F2-4E80-835E-6E1E003C452F}"/>
              </a:ext>
            </a:extLst>
          </p:cNvPr>
          <p:cNvCxnSpPr>
            <a:cxnSpLocks/>
          </p:cNvCxnSpPr>
          <p:nvPr/>
        </p:nvCxnSpPr>
        <p:spPr>
          <a:xfrm flipV="1">
            <a:off x="7475220" y="2220830"/>
            <a:ext cx="0" cy="476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CFFB01-0B45-4454-A064-D14ACBC3F690}"/>
              </a:ext>
            </a:extLst>
          </p:cNvPr>
          <p:cNvCxnSpPr>
            <a:cxnSpLocks/>
          </p:cNvCxnSpPr>
          <p:nvPr/>
        </p:nvCxnSpPr>
        <p:spPr>
          <a:xfrm>
            <a:off x="6772902" y="4654868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EE024D-B46A-4916-B756-5DB92FD7ED35}"/>
              </a:ext>
            </a:extLst>
          </p:cNvPr>
          <p:cNvCxnSpPr>
            <a:cxnSpLocks/>
          </p:cNvCxnSpPr>
          <p:nvPr/>
        </p:nvCxnSpPr>
        <p:spPr>
          <a:xfrm>
            <a:off x="4384509" y="2544128"/>
            <a:ext cx="88058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B91C0AF-F4C3-425B-81B3-C862F853B7F0}"/>
              </a:ext>
            </a:extLst>
          </p:cNvPr>
          <p:cNvCxnSpPr>
            <a:cxnSpLocks/>
          </p:cNvCxnSpPr>
          <p:nvPr/>
        </p:nvCxnSpPr>
        <p:spPr>
          <a:xfrm flipH="1">
            <a:off x="4384509" y="2514124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E6BD43-5A45-4D52-ACCB-5036DF66A431}"/>
              </a:ext>
            </a:extLst>
          </p:cNvPr>
          <p:cNvCxnSpPr>
            <a:cxnSpLocks/>
          </p:cNvCxnSpPr>
          <p:nvPr/>
        </p:nvCxnSpPr>
        <p:spPr>
          <a:xfrm flipH="1">
            <a:off x="7465392" y="4124049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C4F7A4F-1A91-4D41-97FD-4BFE36CB350A}"/>
              </a:ext>
            </a:extLst>
          </p:cNvPr>
          <p:cNvCxnSpPr>
            <a:cxnSpLocks/>
          </p:cNvCxnSpPr>
          <p:nvPr/>
        </p:nvCxnSpPr>
        <p:spPr>
          <a:xfrm>
            <a:off x="4384509" y="3040380"/>
            <a:ext cx="3080883" cy="112707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CFD804D-ECD2-4998-B804-D5DD9FB3CE06}"/>
              </a:ext>
            </a:extLst>
          </p:cNvPr>
          <p:cNvSpPr txBox="1"/>
          <p:nvPr/>
        </p:nvSpPr>
        <p:spPr>
          <a:xfrm>
            <a:off x="6981" y="1714500"/>
            <a:ext cx="2938595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R = 1 changes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Now R is back to 0, and S =1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Bottom gate out flips to zero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Zero propagates…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Upper gates flips to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And it propagates too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Now if we remove S=1, circuit stays in it state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5B0329F-8367-440E-A2ED-E3DCC7439D7E}"/>
              </a:ext>
            </a:extLst>
          </p:cNvPr>
          <p:cNvCxnSpPr>
            <a:cxnSpLocks/>
          </p:cNvCxnSpPr>
          <p:nvPr/>
        </p:nvCxnSpPr>
        <p:spPr>
          <a:xfrm>
            <a:off x="3563919" y="189357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B99EB0-FE69-4025-90EA-44CF3F24489F}"/>
              </a:ext>
            </a:extLst>
          </p:cNvPr>
          <p:cNvCxnSpPr>
            <a:cxnSpLocks/>
          </p:cNvCxnSpPr>
          <p:nvPr/>
        </p:nvCxnSpPr>
        <p:spPr>
          <a:xfrm>
            <a:off x="3563096" y="1894906"/>
            <a:ext cx="169470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3E68028-4CE9-4A9D-974A-5F407426BDE8}"/>
              </a:ext>
            </a:extLst>
          </p:cNvPr>
          <p:cNvCxnSpPr>
            <a:cxnSpLocks/>
          </p:cNvCxnSpPr>
          <p:nvPr/>
        </p:nvCxnSpPr>
        <p:spPr>
          <a:xfrm>
            <a:off x="3563919" y="497205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7A05354-51EA-4ABD-AED9-A55C736653A9}"/>
              </a:ext>
            </a:extLst>
          </p:cNvPr>
          <p:cNvCxnSpPr>
            <a:cxnSpLocks/>
          </p:cNvCxnSpPr>
          <p:nvPr/>
        </p:nvCxnSpPr>
        <p:spPr>
          <a:xfrm>
            <a:off x="6750042" y="4656496"/>
            <a:ext cx="5865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B69FD79-D56F-4C0A-A181-D5520D327CFC}"/>
              </a:ext>
            </a:extLst>
          </p:cNvPr>
          <p:cNvCxnSpPr>
            <a:cxnSpLocks/>
          </p:cNvCxnSpPr>
          <p:nvPr/>
        </p:nvCxnSpPr>
        <p:spPr>
          <a:xfrm>
            <a:off x="7336631" y="4650305"/>
            <a:ext cx="112156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93C3D43-095B-4EFE-B671-2F8F7B976F2F}"/>
              </a:ext>
            </a:extLst>
          </p:cNvPr>
          <p:cNvCxnSpPr>
            <a:cxnSpLocks/>
          </p:cNvCxnSpPr>
          <p:nvPr/>
        </p:nvCxnSpPr>
        <p:spPr>
          <a:xfrm>
            <a:off x="4356100" y="2544128"/>
            <a:ext cx="90899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85F03AB-5448-4F65-B704-284692FE98CB}"/>
              </a:ext>
            </a:extLst>
          </p:cNvPr>
          <p:cNvCxnSpPr>
            <a:cxnSpLocks/>
          </p:cNvCxnSpPr>
          <p:nvPr/>
        </p:nvCxnSpPr>
        <p:spPr>
          <a:xfrm flipH="1">
            <a:off x="4384509" y="2514124"/>
            <a:ext cx="9828" cy="5262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C1985B5-2B6B-46EC-9148-0BC9A2756569}"/>
              </a:ext>
            </a:extLst>
          </p:cNvPr>
          <p:cNvCxnSpPr>
            <a:cxnSpLocks/>
          </p:cNvCxnSpPr>
          <p:nvPr/>
        </p:nvCxnSpPr>
        <p:spPr>
          <a:xfrm>
            <a:off x="4384509" y="3040380"/>
            <a:ext cx="3090711" cy="11270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8229D45-8B65-42E1-9D3D-9D4010B6E50A}"/>
              </a:ext>
            </a:extLst>
          </p:cNvPr>
          <p:cNvCxnSpPr>
            <a:cxnSpLocks/>
          </p:cNvCxnSpPr>
          <p:nvPr/>
        </p:nvCxnSpPr>
        <p:spPr>
          <a:xfrm flipH="1">
            <a:off x="7465392" y="4124049"/>
            <a:ext cx="9828" cy="5495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220A630-480A-4240-9A77-182FA7788A8D}"/>
              </a:ext>
            </a:extLst>
          </p:cNvPr>
          <p:cNvCxnSpPr>
            <a:cxnSpLocks/>
          </p:cNvCxnSpPr>
          <p:nvPr/>
        </p:nvCxnSpPr>
        <p:spPr>
          <a:xfrm>
            <a:off x="6772902" y="222083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ED0F904-9BB7-431A-8261-CC3A8B43C81E}"/>
              </a:ext>
            </a:extLst>
          </p:cNvPr>
          <p:cNvCxnSpPr>
            <a:cxnSpLocks/>
          </p:cNvCxnSpPr>
          <p:nvPr/>
        </p:nvCxnSpPr>
        <p:spPr>
          <a:xfrm>
            <a:off x="7378692" y="2216068"/>
            <a:ext cx="1079508" cy="476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56423F6-900C-499A-8D77-E606D8A5E320}"/>
              </a:ext>
            </a:extLst>
          </p:cNvPr>
          <p:cNvCxnSpPr>
            <a:cxnSpLocks/>
          </p:cNvCxnSpPr>
          <p:nvPr/>
        </p:nvCxnSpPr>
        <p:spPr>
          <a:xfrm>
            <a:off x="4356100" y="4323873"/>
            <a:ext cx="91026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6DEB065-EB4B-4992-A346-20FE8C9A7AEC}"/>
              </a:ext>
            </a:extLst>
          </p:cNvPr>
          <p:cNvCxnSpPr>
            <a:cxnSpLocks/>
          </p:cNvCxnSpPr>
          <p:nvPr/>
        </p:nvCxnSpPr>
        <p:spPr>
          <a:xfrm flipV="1">
            <a:off x="4356100" y="2700543"/>
            <a:ext cx="3131350" cy="11637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0A2326B-C37B-4447-B3D5-3C08572835B0}"/>
              </a:ext>
            </a:extLst>
          </p:cNvPr>
          <p:cNvCxnSpPr>
            <a:cxnSpLocks/>
          </p:cNvCxnSpPr>
          <p:nvPr/>
        </p:nvCxnSpPr>
        <p:spPr>
          <a:xfrm flipV="1">
            <a:off x="7465392" y="2195044"/>
            <a:ext cx="0" cy="50243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87D68FD-AACB-46BF-86E1-6112FFA8FC95}"/>
              </a:ext>
            </a:extLst>
          </p:cNvPr>
          <p:cNvCxnSpPr>
            <a:cxnSpLocks/>
          </p:cNvCxnSpPr>
          <p:nvPr/>
        </p:nvCxnSpPr>
        <p:spPr>
          <a:xfrm flipV="1">
            <a:off x="4384509" y="3819733"/>
            <a:ext cx="0" cy="50243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C39D1DF-8612-44AF-B09B-60BAB6784334}"/>
              </a:ext>
            </a:extLst>
          </p:cNvPr>
          <p:cNvCxnSpPr>
            <a:cxnSpLocks/>
          </p:cNvCxnSpPr>
          <p:nvPr/>
        </p:nvCxnSpPr>
        <p:spPr>
          <a:xfrm>
            <a:off x="3563096" y="4972050"/>
            <a:ext cx="170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A728D39-433F-4CE6-9A4F-2BF0FCF242A1}"/>
              </a:ext>
            </a:extLst>
          </p:cNvPr>
          <p:cNvSpPr txBox="1"/>
          <p:nvPr/>
        </p:nvSpPr>
        <p:spPr>
          <a:xfrm>
            <a:off x="5161607" y="5436335"/>
            <a:ext cx="4672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dirty="0"/>
              <a:t>The circuit is now stable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CEC270CB-3401-4B22-9F3E-E222695D6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241" y="28851"/>
            <a:ext cx="2668624" cy="266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47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0D875-369B-4B07-BB83-4018EB443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Gated SR latch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88839-C1B5-4808-9E2F-A29B19B5F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73518"/>
            <a:ext cx="9074426" cy="46997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155B59-2D76-490F-8C6C-F13BFD71A8B2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</p:spTree>
    <p:extLst>
      <p:ext uri="{BB962C8B-B14F-4D97-AF65-F5344CB8AC3E}">
        <p14:creationId xmlns:p14="http://schemas.microsoft.com/office/powerpoint/2010/main" val="15833935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2709F2-F462-4873-B375-BF00A63E0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661" y="0"/>
            <a:ext cx="3482340" cy="2898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AD215A-E221-4C1E-A0B9-5527D0E67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 latch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8E4B10-650D-49D3-B73E-EE5EA2D13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22" y="1517861"/>
            <a:ext cx="8984974" cy="44924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46D586-623C-41BA-A221-90319677E3D2}"/>
              </a:ext>
            </a:extLst>
          </p:cNvPr>
          <p:cNvSpPr txBox="1"/>
          <p:nvPr/>
        </p:nvSpPr>
        <p:spPr>
          <a:xfrm>
            <a:off x="4880610" y="6308209"/>
            <a:ext cx="667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4"/>
              </a:rPr>
              <a:t>https://www.youtube.com/watch?v=PnkENqnPqd8</a:t>
            </a:r>
            <a:r>
              <a:rPr lang="en-IE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C169CD-2D16-4744-8808-BFAC93110918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</p:spTree>
    <p:extLst>
      <p:ext uri="{BB962C8B-B14F-4D97-AF65-F5344CB8AC3E}">
        <p14:creationId xmlns:p14="http://schemas.microsoft.com/office/powerpoint/2010/main" val="327601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DF60B-3F79-478B-81E2-FC2F6EDC3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Flip-flops: D flip flop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16113F-4547-4054-8DE6-FE400EA4DA63}"/>
              </a:ext>
            </a:extLst>
          </p:cNvPr>
          <p:cNvSpPr txBox="1"/>
          <p:nvPr/>
        </p:nvSpPr>
        <p:spPr>
          <a:xfrm>
            <a:off x="4572672" y="6097686"/>
            <a:ext cx="73572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dirty="0"/>
              <a:t>Simulation video: </a:t>
            </a:r>
            <a:r>
              <a:rPr lang="en-IE" sz="2000" dirty="0">
                <a:hlinkClick r:id="rId2"/>
              </a:rPr>
              <a:t>https://www.youtube.com/watch?v=fain2HVHdp4</a:t>
            </a:r>
            <a:r>
              <a:rPr lang="en-IE" sz="20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378884-A71C-4BEF-ACFC-81EFE9789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66" y="1418813"/>
            <a:ext cx="10537454" cy="3825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8AF257-5711-4B78-A08B-99663E09F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86" y="4602844"/>
            <a:ext cx="3939214" cy="221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4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F4AA1-C781-4BCB-ACD7-5ED9B230B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60433"/>
            <a:ext cx="10515600" cy="1325563"/>
          </a:xfrm>
        </p:spPr>
        <p:txBody>
          <a:bodyPr/>
          <a:lstStyle/>
          <a:p>
            <a:r>
              <a:rPr lang="en-IE" dirty="0"/>
              <a:t>D flip-flop: 1 bit register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61FFA-C4ED-467C-871D-BAD2917F5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370" y="971550"/>
            <a:ext cx="4419600" cy="5303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2C3168-853C-4360-8CAF-B18A76C0D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230" y="4663757"/>
            <a:ext cx="3794940" cy="213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1038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9776B-DDBB-4137-A1F1-289E82AC6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6851"/>
          </a:xfrm>
        </p:spPr>
        <p:txBody>
          <a:bodyPr>
            <a:normAutofit fontScale="90000"/>
          </a:bodyPr>
          <a:lstStyle/>
          <a:p>
            <a:r>
              <a:rPr lang="en-IE" dirty="0"/>
              <a:t>D flip flop in VHDL?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C4A-5601-490D-855C-64C856BC1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976"/>
            <a:ext cx="5714965" cy="48624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C954B7-AB33-4032-9A62-4D9394602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876" y="1065006"/>
            <a:ext cx="6011765" cy="412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687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E1C86-5998-438B-B897-33D706F27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4428"/>
          </a:xfrm>
        </p:spPr>
        <p:txBody>
          <a:bodyPr/>
          <a:lstStyle/>
          <a:p>
            <a:r>
              <a:rPr lang="en-IE" dirty="0"/>
              <a:t>D flip flop in VHDL?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8ACA73-ECCB-4104-BC89-3F47D76A5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74" y="1353610"/>
            <a:ext cx="8637675" cy="468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693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8B670-573D-42AE-8659-72CF34027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Other flip-flop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8D525-DA40-49D4-B422-5E3B855AE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30271" cy="466725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E" b="1" dirty="0"/>
              <a:t>JK flip-flop</a:t>
            </a:r>
          </a:p>
          <a:p>
            <a:r>
              <a:rPr lang="en-IE" dirty="0"/>
              <a:t>Similar to SR, but inputs named J and K: </a:t>
            </a:r>
          </a:p>
          <a:p>
            <a:r>
              <a:rPr lang="en-IE" dirty="0"/>
              <a:t>J=1, K=0 sets output to 0</a:t>
            </a:r>
          </a:p>
          <a:p>
            <a:r>
              <a:rPr lang="en-IE" dirty="0"/>
              <a:t>J=0, K=1 sets output to 0</a:t>
            </a:r>
          </a:p>
          <a:p>
            <a:r>
              <a:rPr lang="en-IE" dirty="0"/>
              <a:t>But J=1 and K=1 inverts current output on the next clock </a:t>
            </a:r>
          </a:p>
          <a:p>
            <a:endParaRPr lang="en-IE" dirty="0"/>
          </a:p>
          <a:p>
            <a:pPr marL="0" indent="0">
              <a:buNone/>
            </a:pPr>
            <a:r>
              <a:rPr lang="en-IE" b="1" dirty="0"/>
              <a:t>T flip flop</a:t>
            </a:r>
          </a:p>
          <a:p>
            <a:r>
              <a:rPr lang="en-IE" dirty="0"/>
              <a:t>One input – T</a:t>
            </a:r>
          </a:p>
          <a:p>
            <a:r>
              <a:rPr lang="en-IE" dirty="0"/>
              <a:t>If T=0, nothing happens </a:t>
            </a:r>
          </a:p>
          <a:p>
            <a:r>
              <a:rPr lang="en-IE" dirty="0"/>
              <a:t>If T=1, output is inverted on the next clock edge</a:t>
            </a:r>
          </a:p>
          <a:p>
            <a:r>
              <a:rPr lang="en-IE" dirty="0"/>
              <a:t>Commonly implemented as JK flip flop with signals J and K connected to each other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5C3772-EBB5-4CDA-A651-A455B77DB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955" y="1060310"/>
            <a:ext cx="6360956" cy="25972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0A2BE6-5295-438E-B1FB-994F04583ECF}"/>
              </a:ext>
            </a:extLst>
          </p:cNvPr>
          <p:cNvSpPr txBox="1"/>
          <p:nvPr/>
        </p:nvSpPr>
        <p:spPr>
          <a:xfrm>
            <a:off x="1817594" y="6258480"/>
            <a:ext cx="90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source and further reading: </a:t>
            </a:r>
            <a:r>
              <a:rPr lang="en-IE" dirty="0">
                <a:hlinkClick r:id="rId3"/>
              </a:rPr>
              <a:t>https://www.electronics-tutorials.ws/sequential/seq_2.html</a:t>
            </a:r>
            <a:r>
              <a:rPr lang="en-IE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25D12E-6347-4145-A657-2010A939E3DB}"/>
              </a:ext>
            </a:extLst>
          </p:cNvPr>
          <p:cNvSpPr txBox="1"/>
          <p:nvPr/>
        </p:nvSpPr>
        <p:spPr>
          <a:xfrm>
            <a:off x="6849793" y="4553883"/>
            <a:ext cx="5037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0000"/>
                </a:solidFill>
              </a:rPr>
              <a:t>NOTE: Timing-sensitive design. </a:t>
            </a:r>
          </a:p>
          <a:p>
            <a:r>
              <a:rPr lang="en-IE" sz="2400" dirty="0">
                <a:solidFill>
                  <a:srgbClr val="FF0000"/>
                </a:solidFill>
              </a:rPr>
              <a:t>Clock pulse must be short, otherwise FF would trigger again for J=K=1</a:t>
            </a:r>
          </a:p>
          <a:p>
            <a:r>
              <a:rPr lang="en-IE" sz="2400" dirty="0">
                <a:solidFill>
                  <a:srgbClr val="FF0000"/>
                </a:solidFill>
              </a:rPr>
              <a:t>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D2584D-51A6-46A9-9134-2AEEB41BB7CE}"/>
              </a:ext>
            </a:extLst>
          </p:cNvPr>
          <p:cNvCxnSpPr>
            <a:stCxn id="4" idx="0"/>
          </p:cNvCxnSpPr>
          <p:nvPr/>
        </p:nvCxnSpPr>
        <p:spPr>
          <a:xfrm flipV="1">
            <a:off x="9368497" y="3429001"/>
            <a:ext cx="335061" cy="112488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69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3CB6A4-3DE7-41DC-ACBC-AC164C925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432" y="415830"/>
            <a:ext cx="9054280" cy="60263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E54327-53C6-4950-8D18-89C2A36E3FB6}"/>
              </a:ext>
            </a:extLst>
          </p:cNvPr>
          <p:cNvSpPr txBox="1"/>
          <p:nvPr/>
        </p:nvSpPr>
        <p:spPr>
          <a:xfrm>
            <a:off x="1984781" y="6301409"/>
            <a:ext cx="5467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/>
              <a:t>MOSFET transistor © Wikipedia</a:t>
            </a:r>
          </a:p>
        </p:txBody>
      </p:sp>
    </p:spTree>
    <p:extLst>
      <p:ext uri="{BB962C8B-B14F-4D97-AF65-F5344CB8AC3E}">
        <p14:creationId xmlns:p14="http://schemas.microsoft.com/office/powerpoint/2010/main" val="208706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97DC5-D0EF-44AE-90D2-8FF74DCA6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The Master-Slave JK Flip Flop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978775-B802-408D-ACC7-D92E37CAA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050" y="1893346"/>
            <a:ext cx="9812634" cy="396957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F7F18E-1FB8-426E-9E7B-4E37E11EE535}"/>
              </a:ext>
            </a:extLst>
          </p:cNvPr>
          <p:cNvSpPr txBox="1"/>
          <p:nvPr/>
        </p:nvSpPr>
        <p:spPr>
          <a:xfrm>
            <a:off x="1817594" y="6258480"/>
            <a:ext cx="90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source and further reading: </a:t>
            </a:r>
            <a:r>
              <a:rPr lang="en-IE" dirty="0">
                <a:hlinkClick r:id="rId3"/>
              </a:rPr>
              <a:t>https://www.electronics-tutorials.ws/sequential/seq_2.html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51115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A36A8-8729-4EC0-8201-83AF3F440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Flip Flop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FBBFC-5382-4A88-99C4-40DFCEA89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Example: T from 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A1FBCE-1A59-4EFB-A40B-68AE6C8690CC}"/>
              </a:ext>
            </a:extLst>
          </p:cNvPr>
          <p:cNvSpPr txBox="1"/>
          <p:nvPr/>
        </p:nvSpPr>
        <p:spPr>
          <a:xfrm>
            <a:off x="225911" y="6176963"/>
            <a:ext cx="10728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Further reading: </a:t>
            </a:r>
            <a:r>
              <a:rPr lang="en-IE" dirty="0">
                <a:hlinkClick r:id="rId2"/>
              </a:rPr>
              <a:t>https://www.allaboutcircuits.com/technical-articles/conversion-of-flip-flops-part-iv-d-flip-flops/</a:t>
            </a:r>
            <a:r>
              <a:rPr lang="en-IE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BED8D7-B45F-4EE4-AEAE-58B700480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74" y="2562034"/>
            <a:ext cx="4645209" cy="321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0571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52EB-569B-4614-9AAE-C1B956C6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3"/>
            <a:ext cx="10515600" cy="827181"/>
          </a:xfrm>
        </p:spPr>
        <p:txBody>
          <a:bodyPr/>
          <a:lstStyle/>
          <a:p>
            <a:r>
              <a:rPr lang="en-IE" dirty="0"/>
              <a:t>Flip flop usage examples: freq. division (by 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CCCD8-62AB-4D33-95B3-152A1851A643}"/>
              </a:ext>
            </a:extLst>
          </p:cNvPr>
          <p:cNvSpPr txBox="1"/>
          <p:nvPr/>
        </p:nvSpPr>
        <p:spPr>
          <a:xfrm>
            <a:off x="340660" y="6356625"/>
            <a:ext cx="842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Source and further reading: </a:t>
            </a:r>
            <a:r>
              <a:rPr lang="en-IE" dirty="0">
                <a:hlinkClick r:id="rId2"/>
              </a:rPr>
              <a:t>https://www.electronics-tutorials.ws/counter/count_1.html</a:t>
            </a:r>
            <a:r>
              <a:rPr lang="en-IE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C3BC6F-1909-4295-9647-DDF535C14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456" y="1096383"/>
            <a:ext cx="4572224" cy="425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340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52EB-569B-4614-9AAE-C1B956C6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3"/>
            <a:ext cx="10515600" cy="827181"/>
          </a:xfrm>
        </p:spPr>
        <p:txBody>
          <a:bodyPr/>
          <a:lstStyle/>
          <a:p>
            <a:r>
              <a:rPr lang="en-IE" dirty="0"/>
              <a:t>VHDL implementation: freq. division (by 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F0EA5C-17EB-4B50-8CBA-5A71B6CD5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905" y="4161182"/>
            <a:ext cx="6013109" cy="26968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747716-AD05-42B9-B196-EC9CDBC90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66" y="1299127"/>
            <a:ext cx="583882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409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52EB-569B-4614-9AAE-C1B956C6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3"/>
            <a:ext cx="10515600" cy="827181"/>
          </a:xfrm>
        </p:spPr>
        <p:txBody>
          <a:bodyPr/>
          <a:lstStyle/>
          <a:p>
            <a:r>
              <a:rPr lang="en-IE" dirty="0"/>
              <a:t>Flip flop usage examples: Async counter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436826-1FA7-47AF-BC8C-E38C268FA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71" y="1314451"/>
            <a:ext cx="11255883" cy="371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114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52EB-569B-4614-9AAE-C1B956C6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3"/>
            <a:ext cx="10515600" cy="827181"/>
          </a:xfrm>
        </p:spPr>
        <p:txBody>
          <a:bodyPr/>
          <a:lstStyle/>
          <a:p>
            <a:r>
              <a:rPr lang="en-IE" dirty="0"/>
              <a:t>Flip flop usage examples: shift register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CCCD8-62AB-4D33-95B3-152A1851A643}"/>
              </a:ext>
            </a:extLst>
          </p:cNvPr>
          <p:cNvSpPr txBox="1"/>
          <p:nvPr/>
        </p:nvSpPr>
        <p:spPr>
          <a:xfrm>
            <a:off x="340660" y="6356625"/>
            <a:ext cx="846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Source and further reading: </a:t>
            </a:r>
            <a:r>
              <a:rPr lang="en-IE" dirty="0">
                <a:hlinkClick r:id="rId2"/>
              </a:rPr>
              <a:t>https://www.electronics-tutorials.ws/sequential/seq_5.html</a:t>
            </a:r>
            <a:r>
              <a:rPr lang="en-IE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F7D49B-4A0A-40CB-8A44-ECEB18E99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84" y="1075766"/>
            <a:ext cx="10456069" cy="494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028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31CB-9208-4CA7-BE15-969A90782B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Sequential circuits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A5CCE-6139-492C-A460-C0EC3BEFC2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(Finally some real stuff!)</a:t>
            </a:r>
          </a:p>
        </p:txBody>
      </p:sp>
    </p:spTree>
    <p:extLst>
      <p:ext uri="{BB962C8B-B14F-4D97-AF65-F5344CB8AC3E}">
        <p14:creationId xmlns:p14="http://schemas.microsoft.com/office/powerpoint/2010/main" val="40691443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E6AEE-9FB4-45B1-B97F-631A66A94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Sequential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6FBFF-EC07-4BFB-8484-27DAE8DD8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310" y="1345565"/>
            <a:ext cx="10515600" cy="4351338"/>
          </a:xfrm>
        </p:spPr>
        <p:txBody>
          <a:bodyPr/>
          <a:lstStyle/>
          <a:p>
            <a:r>
              <a:rPr lang="en-IE" dirty="0"/>
              <a:t>Consider our combinatory circuit black 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56020-49FA-4F11-BE2F-9956586FA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291" y="1806892"/>
            <a:ext cx="7260249" cy="50511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DCA6FF-CFA7-41CB-A384-73ECE952AC66}"/>
              </a:ext>
            </a:extLst>
          </p:cNvPr>
          <p:cNvSpPr/>
          <p:nvPr/>
        </p:nvSpPr>
        <p:spPr>
          <a:xfrm>
            <a:off x="6332220" y="3246120"/>
            <a:ext cx="2434590" cy="3131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3987E3-F2B3-4D5D-AD16-5D18FEB4C378}"/>
              </a:ext>
            </a:extLst>
          </p:cNvPr>
          <p:cNvSpPr/>
          <p:nvPr/>
        </p:nvSpPr>
        <p:spPr>
          <a:xfrm>
            <a:off x="1798796" y="3246121"/>
            <a:ext cx="2434590" cy="3131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38A520-226A-455C-8FF4-AA866592F065}"/>
              </a:ext>
            </a:extLst>
          </p:cNvPr>
          <p:cNvSpPr/>
          <p:nvPr/>
        </p:nvSpPr>
        <p:spPr>
          <a:xfrm>
            <a:off x="4065508" y="4491990"/>
            <a:ext cx="2434590" cy="1885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30C71B-6E1C-4437-A216-3A10C549CEE5}"/>
              </a:ext>
            </a:extLst>
          </p:cNvPr>
          <p:cNvSpPr/>
          <p:nvPr/>
        </p:nvSpPr>
        <p:spPr>
          <a:xfrm>
            <a:off x="2024062" y="6019323"/>
            <a:ext cx="1566148" cy="717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8935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86472-51DE-49AE-BC3A-B92008F65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Finite State machines: Moore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738B47-4D4A-4552-A1E5-3FF5DB0BA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18272"/>
            <a:ext cx="9848850" cy="537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168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ECF9D-6AE4-49E4-A907-115A7DA3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Finite State machines: Moore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C761A-F9C6-4A72-9E29-1D998B540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sz="3600" dirty="0"/>
              <a:t>A finite set of states S</a:t>
            </a:r>
          </a:p>
          <a:p>
            <a:r>
              <a:rPr lang="en-IE" sz="3600" dirty="0"/>
              <a:t>A start state S0</a:t>
            </a:r>
          </a:p>
          <a:p>
            <a:r>
              <a:rPr lang="en-IE" sz="3600" dirty="0"/>
              <a:t>A finite set of inputs</a:t>
            </a:r>
          </a:p>
          <a:p>
            <a:r>
              <a:rPr lang="en-IE" sz="3600" dirty="0"/>
              <a:t>A finite set of outputs </a:t>
            </a:r>
          </a:p>
          <a:p>
            <a:r>
              <a:rPr lang="en-IE" sz="3600" dirty="0"/>
              <a:t>A transition function T</a:t>
            </a:r>
          </a:p>
          <a:p>
            <a:r>
              <a:rPr lang="en-IE" sz="3600" dirty="0"/>
              <a:t>An output function G</a:t>
            </a:r>
          </a:p>
        </p:txBody>
      </p:sp>
    </p:spTree>
    <p:extLst>
      <p:ext uri="{BB962C8B-B14F-4D97-AF65-F5344CB8AC3E}">
        <p14:creationId xmlns:p14="http://schemas.microsoft.com/office/powerpoint/2010/main" val="361422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877C1-753E-4607-914B-A32FC8210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MOSFET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CAD53-8318-49FE-893B-A0AC6883B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84776"/>
          </a:xfrm>
        </p:spPr>
        <p:txBody>
          <a:bodyPr/>
          <a:lstStyle/>
          <a:p>
            <a:r>
              <a:rPr lang="en-IE" dirty="0"/>
              <a:t>There are two sub-types of MOSFETs: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B4F1B9-4C7D-4A04-B1F6-3EDA62A08F01}"/>
              </a:ext>
            </a:extLst>
          </p:cNvPr>
          <p:cNvSpPr txBox="1"/>
          <p:nvPr/>
        </p:nvSpPr>
        <p:spPr>
          <a:xfrm>
            <a:off x="838200" y="2343185"/>
            <a:ext cx="4873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dirty="0" err="1"/>
              <a:t>pMOS</a:t>
            </a:r>
            <a:endParaRPr lang="en-IE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1B4659-5BE2-4D0D-BD82-249F892D593E}"/>
              </a:ext>
            </a:extLst>
          </p:cNvPr>
          <p:cNvSpPr txBox="1"/>
          <p:nvPr/>
        </p:nvSpPr>
        <p:spPr>
          <a:xfrm>
            <a:off x="6132442" y="2343184"/>
            <a:ext cx="4704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dirty="0" err="1"/>
              <a:t>nMOS</a:t>
            </a:r>
            <a:endParaRPr lang="en-IE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FB5569-2566-403B-AB42-B112556EE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523" y="3429000"/>
            <a:ext cx="4952259" cy="33271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3EC3BF-700B-49F2-961C-EE87C5CA1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3" y="3429001"/>
            <a:ext cx="5285980" cy="346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21995-9F38-45CB-8028-2C24DE1EA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Finite State machines: Mealy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EF91F-B15D-4619-BD9C-8FFFA1FA9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Very similar to Moore, but output is a function of both current state and current input</a:t>
            </a:r>
          </a:p>
          <a:p>
            <a:r>
              <a:rPr lang="en-IE" dirty="0"/>
              <a:t>Less popular in FPGA design as it is harder to verify / validate </a:t>
            </a:r>
          </a:p>
        </p:txBody>
      </p:sp>
    </p:spTree>
    <p:extLst>
      <p:ext uri="{BB962C8B-B14F-4D97-AF65-F5344CB8AC3E}">
        <p14:creationId xmlns:p14="http://schemas.microsoft.com/office/powerpoint/2010/main" val="41906148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3854E-FB54-4894-8604-C4F942E17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Let’s design a state machine that would detect a sequential “111” bit pattern and start outputting ‘1’ after detecting such. </a:t>
            </a:r>
          </a:p>
          <a:p>
            <a:r>
              <a:rPr lang="en-IE" dirty="0"/>
              <a:t>We would need four states: </a:t>
            </a:r>
          </a:p>
          <a:p>
            <a:pPr lvl="1"/>
            <a:r>
              <a:rPr lang="en-IE" dirty="0"/>
              <a:t>S0 – initial </a:t>
            </a:r>
          </a:p>
          <a:p>
            <a:pPr lvl="1"/>
            <a:r>
              <a:rPr lang="en-IE" dirty="0"/>
              <a:t>S1 – seen one ‘1’</a:t>
            </a:r>
          </a:p>
          <a:p>
            <a:pPr lvl="1"/>
            <a:r>
              <a:rPr lang="en-IE" dirty="0"/>
              <a:t>S2 – seen two ‘1’s </a:t>
            </a:r>
          </a:p>
          <a:p>
            <a:pPr lvl="1"/>
            <a:r>
              <a:rPr lang="en-IE" dirty="0"/>
              <a:t>S3 – seen three or more ‘1’s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A7F0C02-946F-41A7-A4EB-2EEE1FF68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954324"/>
              </p:ext>
            </p:extLst>
          </p:nvPr>
        </p:nvGraphicFramePr>
        <p:xfrm>
          <a:off x="5727700" y="2939574"/>
          <a:ext cx="6216650" cy="3746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3672">
                  <a:extLst>
                    <a:ext uri="{9D8B030D-6E8A-4147-A177-3AD203B41FA5}">
                      <a16:colId xmlns:a16="http://schemas.microsoft.com/office/drawing/2014/main" val="1721558118"/>
                    </a:ext>
                  </a:extLst>
                </a:gridCol>
                <a:gridCol w="1705018">
                  <a:extLst>
                    <a:ext uri="{9D8B030D-6E8A-4147-A177-3AD203B41FA5}">
                      <a16:colId xmlns:a16="http://schemas.microsoft.com/office/drawing/2014/main" val="1744730211"/>
                    </a:ext>
                  </a:extLst>
                </a:gridCol>
                <a:gridCol w="1591350">
                  <a:extLst>
                    <a:ext uri="{9D8B030D-6E8A-4147-A177-3AD203B41FA5}">
                      <a16:colId xmlns:a16="http://schemas.microsoft.com/office/drawing/2014/main" val="2100376306"/>
                    </a:ext>
                  </a:extLst>
                </a:gridCol>
                <a:gridCol w="1616610">
                  <a:extLst>
                    <a:ext uri="{9D8B030D-6E8A-4147-A177-3AD203B41FA5}">
                      <a16:colId xmlns:a16="http://schemas.microsoft.com/office/drawing/2014/main" val="4104588397"/>
                    </a:ext>
                  </a:extLst>
                </a:gridCol>
              </a:tblGrid>
              <a:tr h="1129471">
                <a:tc>
                  <a:txBody>
                    <a:bodyPr/>
                    <a:lstStyle/>
                    <a:p>
                      <a:r>
                        <a:rPr lang="en-IE" dirty="0"/>
                        <a:t>Current State,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Next state if</a:t>
                      </a:r>
                    </a:p>
                    <a:p>
                      <a:r>
                        <a:rPr lang="en-IE" dirty="0"/>
                        <a:t>I ==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Next state if</a:t>
                      </a:r>
                    </a:p>
                    <a:p>
                      <a:r>
                        <a:rPr lang="en-IE" dirty="0"/>
                        <a:t>I ==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Circuit output, </a:t>
                      </a:r>
                    </a:p>
                    <a:p>
                      <a:r>
                        <a:rPr lang="en-IE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690003"/>
                  </a:ext>
                </a:extLst>
              </a:tr>
              <a:tr h="654376"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202017"/>
                  </a:ext>
                </a:extLst>
              </a:tr>
              <a:tr h="654376">
                <a:tc>
                  <a:txBody>
                    <a:bodyPr/>
                    <a:lstStyle/>
                    <a:p>
                      <a:r>
                        <a:rPr lang="en-IE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411424"/>
                  </a:ext>
                </a:extLst>
              </a:tr>
              <a:tr h="654376">
                <a:tc>
                  <a:txBody>
                    <a:bodyPr/>
                    <a:lstStyle/>
                    <a:p>
                      <a:r>
                        <a:rPr lang="en-IE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991444"/>
                  </a:ext>
                </a:extLst>
              </a:tr>
              <a:tr h="654376">
                <a:tc>
                  <a:txBody>
                    <a:bodyPr/>
                    <a:lstStyle/>
                    <a:p>
                      <a:r>
                        <a:rPr lang="en-I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50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62602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3854E-FB54-4894-8604-C4F942E17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IE" dirty="0"/>
              <a:t>We would need two bit’s to encode the state as we have four states, so now change states to values:</a:t>
            </a:r>
          </a:p>
          <a:p>
            <a:pPr lvl="1"/>
            <a:r>
              <a:rPr lang="en-IE" dirty="0"/>
              <a:t>S0 – 00</a:t>
            </a:r>
          </a:p>
          <a:p>
            <a:pPr lvl="1"/>
            <a:r>
              <a:rPr lang="en-IE" dirty="0"/>
              <a:t>S1 – 01</a:t>
            </a:r>
          </a:p>
          <a:p>
            <a:pPr lvl="1"/>
            <a:r>
              <a:rPr lang="en-IE" dirty="0"/>
              <a:t>S2 – 10</a:t>
            </a:r>
          </a:p>
          <a:p>
            <a:pPr lvl="1"/>
            <a:r>
              <a:rPr lang="en-IE" dirty="0"/>
              <a:t>S3 – 11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r>
              <a:rPr lang="en-IE" dirty="0"/>
              <a:t>This is pretty much a combinatory function definition table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8BC961F-19C1-4964-B16A-9393063BD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630436"/>
              </p:ext>
            </p:extLst>
          </p:nvPr>
        </p:nvGraphicFramePr>
        <p:xfrm>
          <a:off x="3597910" y="2598842"/>
          <a:ext cx="8174992" cy="3120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8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515364">
                <a:tc rowSpan="2"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E" dirty="0"/>
                        <a:t>I == 0, next </a:t>
                      </a:r>
                      <a:r>
                        <a:rPr lang="en-IE" dirty="0" err="1"/>
                        <a:t>val</a:t>
                      </a:r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E" dirty="0"/>
                        <a:t>I == 1, next </a:t>
                      </a:r>
                      <a:r>
                        <a:rPr lang="en-IE" dirty="0" err="1"/>
                        <a:t>val</a:t>
                      </a:r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15364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522522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522522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522522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522522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3708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3854E-FB54-4894-8604-C4F942E17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1690689"/>
            <a:ext cx="2331720" cy="515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Sn[1] table: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8BC961F-19C1-4964-B16A-9393063BD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112226"/>
              </p:ext>
            </p:extLst>
          </p:nvPr>
        </p:nvGraphicFramePr>
        <p:xfrm>
          <a:off x="6493510" y="0"/>
          <a:ext cx="5698490" cy="2464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070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407006">
                <a:tc rowSpan="2"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E" dirty="0"/>
                        <a:t>I == 0, next </a:t>
                      </a:r>
                      <a:r>
                        <a:rPr lang="en-IE" dirty="0" err="1"/>
                        <a:t>val</a:t>
                      </a:r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E" dirty="0"/>
                        <a:t>I == 1, next </a:t>
                      </a:r>
                      <a:r>
                        <a:rPr lang="en-IE" dirty="0" err="1"/>
                        <a:t>val</a:t>
                      </a:r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407006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 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92299E44-69E3-43E9-8508-A70BD939A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082246"/>
              </p:ext>
            </p:extLst>
          </p:nvPr>
        </p:nvGraphicFramePr>
        <p:xfrm>
          <a:off x="443229" y="2205991"/>
          <a:ext cx="224282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295593">
                  <a:extLst>
                    <a:ext uri="{9D8B030D-6E8A-4147-A177-3AD203B41FA5}">
                      <a16:colId xmlns:a16="http://schemas.microsoft.com/office/drawing/2014/main" val="136251413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44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64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34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607185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327E7D-DA84-45A1-A841-1AF1BEE0EA30}"/>
              </a:ext>
            </a:extLst>
          </p:cNvPr>
          <p:cNvSpPr txBox="1">
            <a:spLocks/>
          </p:cNvSpPr>
          <p:nvPr/>
        </p:nvSpPr>
        <p:spPr>
          <a:xfrm>
            <a:off x="2975610" y="1713920"/>
            <a:ext cx="2331720" cy="51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/>
              <a:t>Sn[0] table: 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4AC017C2-4749-4ACE-8F4C-657575E37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387943"/>
              </p:ext>
            </p:extLst>
          </p:nvPr>
        </p:nvGraphicFramePr>
        <p:xfrm>
          <a:off x="3064509" y="2252454"/>
          <a:ext cx="224282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295593">
                  <a:extLst>
                    <a:ext uri="{9D8B030D-6E8A-4147-A177-3AD203B41FA5}">
                      <a16:colId xmlns:a16="http://schemas.microsoft.com/office/drawing/2014/main" val="136251413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44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64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34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607185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CBBAE30-26B9-4BF9-9B08-EAFA68965502}"/>
              </a:ext>
            </a:extLst>
          </p:cNvPr>
          <p:cNvSpPr txBox="1">
            <a:spLocks/>
          </p:cNvSpPr>
          <p:nvPr/>
        </p:nvSpPr>
        <p:spPr>
          <a:xfrm>
            <a:off x="6563360" y="3266760"/>
            <a:ext cx="2331720" cy="51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/>
              <a:t>Output table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4095C210-6980-429A-9A65-44C1E60AD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580223"/>
              </p:ext>
            </p:extLst>
          </p:nvPr>
        </p:nvGraphicFramePr>
        <p:xfrm>
          <a:off x="6607809" y="3897630"/>
          <a:ext cx="194722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88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3854E-FB54-4894-8604-C4F942E17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1690689"/>
            <a:ext cx="2331720" cy="515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Sn[1] table: 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92299E44-69E3-43E9-8508-A70BD939A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078900"/>
              </p:ext>
            </p:extLst>
          </p:nvPr>
        </p:nvGraphicFramePr>
        <p:xfrm>
          <a:off x="443229" y="2205991"/>
          <a:ext cx="224282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295593">
                  <a:extLst>
                    <a:ext uri="{9D8B030D-6E8A-4147-A177-3AD203B41FA5}">
                      <a16:colId xmlns:a16="http://schemas.microsoft.com/office/drawing/2014/main" val="136251413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44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64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34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6071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EBAF58-CAA7-4C6D-B403-AB980CCBA8EE}"/>
                  </a:ext>
                </a:extLst>
              </p:cNvPr>
              <p:cNvSpPr txBox="1"/>
              <p:nvPr/>
            </p:nvSpPr>
            <p:spPr>
              <a:xfrm>
                <a:off x="3691890" y="1874520"/>
                <a:ext cx="4680705" cy="18185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EBAF58-CAA7-4C6D-B403-AB980CCBA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90" y="1874520"/>
                <a:ext cx="4680705" cy="1818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EF3807D-FB1F-402B-A19C-B83CD8842F88}"/>
              </a:ext>
            </a:extLst>
          </p:cNvPr>
          <p:cNvSpPr txBox="1"/>
          <p:nvPr/>
        </p:nvSpPr>
        <p:spPr>
          <a:xfrm>
            <a:off x="443229" y="6308209"/>
            <a:ext cx="925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Note: this can be done easier using Karnaugh map: </a:t>
            </a:r>
            <a:r>
              <a:rPr lang="en-IE" dirty="0">
                <a:hlinkClick r:id="rId3"/>
              </a:rPr>
              <a:t>https://en.wikipedia.org/wiki/Karnaugh_map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44763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327E7D-DA84-45A1-A841-1AF1BEE0EA30}"/>
              </a:ext>
            </a:extLst>
          </p:cNvPr>
          <p:cNvSpPr txBox="1">
            <a:spLocks/>
          </p:cNvSpPr>
          <p:nvPr/>
        </p:nvSpPr>
        <p:spPr>
          <a:xfrm>
            <a:off x="666750" y="1690688"/>
            <a:ext cx="2331720" cy="51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/>
              <a:t>Sn[0] table: 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4AC017C2-4749-4ACE-8F4C-657575E37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828182"/>
              </p:ext>
            </p:extLst>
          </p:nvPr>
        </p:nvGraphicFramePr>
        <p:xfrm>
          <a:off x="755649" y="2229222"/>
          <a:ext cx="224282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295593">
                  <a:extLst>
                    <a:ext uri="{9D8B030D-6E8A-4147-A177-3AD203B41FA5}">
                      <a16:colId xmlns:a16="http://schemas.microsoft.com/office/drawing/2014/main" val="136251413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44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64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34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6071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253253-BBDC-4691-AAFD-3CAFF64D9628}"/>
                  </a:ext>
                </a:extLst>
              </p:cNvPr>
              <p:cNvSpPr txBox="1"/>
              <p:nvPr/>
            </p:nvSpPr>
            <p:spPr>
              <a:xfrm>
                <a:off x="3691890" y="1874520"/>
                <a:ext cx="4680705" cy="18185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i="1">
                          <a:latin typeface="Cambria Math" panose="02040503050406030204" pitchFamily="18" charset="0"/>
                        </a:rPr>
                        <m:t>=(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253253-BBDC-4691-AAFD-3CAFF64D9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90" y="1874520"/>
                <a:ext cx="4680705" cy="1818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B9BFD06-704E-4371-B4FA-30C7F125962F}"/>
              </a:ext>
            </a:extLst>
          </p:cNvPr>
          <p:cNvSpPr txBox="1"/>
          <p:nvPr/>
        </p:nvSpPr>
        <p:spPr>
          <a:xfrm>
            <a:off x="443229" y="6308209"/>
            <a:ext cx="925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Note: this can be done easier using Karnaugh map: </a:t>
            </a:r>
            <a:r>
              <a:rPr lang="en-IE" dirty="0">
                <a:hlinkClick r:id="rId3"/>
              </a:rPr>
              <a:t>https://en.wikipedia.org/wiki/Karnaugh_map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034266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CBBAE30-26B9-4BF9-9B08-EAFA68965502}"/>
              </a:ext>
            </a:extLst>
          </p:cNvPr>
          <p:cNvSpPr txBox="1">
            <a:spLocks/>
          </p:cNvSpPr>
          <p:nvPr/>
        </p:nvSpPr>
        <p:spPr>
          <a:xfrm>
            <a:off x="551180" y="1690688"/>
            <a:ext cx="2331720" cy="51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/>
              <a:t>Output table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4095C210-6980-429A-9A65-44C1E60AD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201937"/>
              </p:ext>
            </p:extLst>
          </p:nvPr>
        </p:nvGraphicFramePr>
        <p:xfrm>
          <a:off x="595629" y="2321558"/>
          <a:ext cx="194722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8C19A7-2790-4F5D-8269-EF9634018581}"/>
                  </a:ext>
                </a:extLst>
              </p:cNvPr>
              <p:cNvSpPr txBox="1"/>
              <p:nvPr/>
            </p:nvSpPr>
            <p:spPr>
              <a:xfrm>
                <a:off x="3691890" y="1874520"/>
                <a:ext cx="369748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54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lang="en-IE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5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5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5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5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8C19A7-2790-4F5D-8269-EF9634018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90" y="1874520"/>
                <a:ext cx="3697486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35AD6C2-2B06-43AF-BDB0-42E5F978D31A}"/>
              </a:ext>
            </a:extLst>
          </p:cNvPr>
          <p:cNvSpPr txBox="1"/>
          <p:nvPr/>
        </p:nvSpPr>
        <p:spPr>
          <a:xfrm>
            <a:off x="443229" y="6308209"/>
            <a:ext cx="9363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Note: this can’t be done easier using Karnaugh map: </a:t>
            </a:r>
            <a:r>
              <a:rPr lang="en-IE" dirty="0">
                <a:hlinkClick r:id="rId3"/>
              </a:rPr>
              <a:t>https://en.wikipedia.org/wiki/Karnaugh_map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96707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Moore by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8C19A7-2790-4F5D-8269-EF9634018581}"/>
                  </a:ext>
                </a:extLst>
              </p:cNvPr>
              <p:cNvSpPr txBox="1"/>
              <p:nvPr/>
            </p:nvSpPr>
            <p:spPr>
              <a:xfrm>
                <a:off x="128190" y="2822774"/>
                <a:ext cx="228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8C19A7-2790-4F5D-8269-EF9634018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90" y="2822774"/>
                <a:ext cx="2286000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ECB810-5400-4C7D-8A3B-6B6CD58A6AD4}"/>
                  </a:ext>
                </a:extLst>
              </p:cNvPr>
              <p:cNvSpPr txBox="1"/>
              <p:nvPr/>
            </p:nvSpPr>
            <p:spPr>
              <a:xfrm>
                <a:off x="128190" y="1529697"/>
                <a:ext cx="30518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E" sz="20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ECB810-5400-4C7D-8A3B-6B6CD58A6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90" y="1529697"/>
                <a:ext cx="3051810" cy="400110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31F833-351A-49B1-9FB4-AE69030F6825}"/>
                  </a:ext>
                </a:extLst>
              </p:cNvPr>
              <p:cNvSpPr txBox="1"/>
              <p:nvPr/>
            </p:nvSpPr>
            <p:spPr>
              <a:xfrm>
                <a:off x="128190" y="2182753"/>
                <a:ext cx="2834640" cy="400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000" i="1">
                          <a:latin typeface="Cambria Math" panose="02040503050406030204" pitchFamily="18" charset="0"/>
                        </a:rPr>
                        <m:t>=(</m:t>
                      </m:r>
                      <m:acc>
                        <m:accPr>
                          <m:chr m:val="̅"/>
                          <m:ctrlPr>
                            <a:rPr lang="en-IE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E" sz="20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31F833-351A-49B1-9FB4-AE69030F6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90" y="2182753"/>
                <a:ext cx="2834640" cy="400815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32D998E-A034-4E42-A139-752DF2B37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9999" y="1051455"/>
            <a:ext cx="8871373" cy="442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460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/>
              <a:t>Alternative implementation with JK Flip Flop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9FBAD9-555A-4E65-BF85-8C5F07964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431" y="1859431"/>
            <a:ext cx="8063137" cy="45234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2B7333-B0B3-4EDF-BEDF-1C6A6C346B07}"/>
              </a:ext>
            </a:extLst>
          </p:cNvPr>
          <p:cNvSpPr/>
          <p:nvPr/>
        </p:nvSpPr>
        <p:spPr>
          <a:xfrm>
            <a:off x="192741" y="1259106"/>
            <a:ext cx="11734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Different types of flip flops can be more or less efficient for particular purpose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ABDF3-24EE-4FD2-A320-844ACE6A0D5D}"/>
              </a:ext>
            </a:extLst>
          </p:cNvPr>
          <p:cNvSpPr txBox="1"/>
          <p:nvPr/>
        </p:nvSpPr>
        <p:spPr>
          <a:xfrm>
            <a:off x="403412" y="6198364"/>
            <a:ext cx="10340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How is it done? See appendix A.</a:t>
            </a:r>
          </a:p>
        </p:txBody>
      </p:sp>
    </p:spTree>
    <p:extLst>
      <p:ext uri="{BB962C8B-B14F-4D97-AF65-F5344CB8AC3E}">
        <p14:creationId xmlns:p14="http://schemas.microsoft.com/office/powerpoint/2010/main" val="38592933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797D3-4C11-42B0-A800-B954A40BA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89" y="78721"/>
            <a:ext cx="10515600" cy="1325563"/>
          </a:xfrm>
        </p:spPr>
        <p:txBody>
          <a:bodyPr/>
          <a:lstStyle/>
          <a:p>
            <a:r>
              <a:rPr lang="en-IE" dirty="0"/>
              <a:t>FSM: state encoding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63AF2-EC2C-4F9E-A249-1779F46FE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589" y="1404284"/>
            <a:ext cx="10515600" cy="4817222"/>
          </a:xfrm>
        </p:spPr>
        <p:txBody>
          <a:bodyPr>
            <a:normAutofit/>
          </a:bodyPr>
          <a:lstStyle/>
          <a:p>
            <a:r>
              <a:rPr lang="en-IE" dirty="0"/>
              <a:t>There are multiple ways our states S0…SN can be encoded in binary form, some produce more optimal gate networks, using more or less flip flops (ultimate case – “one hot” using N flip flops for N states) </a:t>
            </a:r>
          </a:p>
          <a:p>
            <a:r>
              <a:rPr lang="en-IE" dirty="0"/>
              <a:t>Some other types of flip flops can also produce more optimal gate networks </a:t>
            </a:r>
          </a:p>
          <a:p>
            <a:r>
              <a:rPr lang="en-IE" dirty="0"/>
              <a:t>Important: since we write VHDL and not designing circuits by hands, we don’t have to worry about the most efficient way of encoding, synthesis tool would optimise it for us.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F62A72-6997-4039-A18F-B4FAB15BBFA8}"/>
              </a:ext>
            </a:extLst>
          </p:cNvPr>
          <p:cNvSpPr txBox="1"/>
          <p:nvPr/>
        </p:nvSpPr>
        <p:spPr>
          <a:xfrm>
            <a:off x="22411" y="6221506"/>
            <a:ext cx="113796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b="1" dirty="0">
                <a:solidFill>
                  <a:srgbClr val="002060"/>
                </a:solidFill>
              </a:rPr>
              <a:t>Further reading: </a:t>
            </a:r>
            <a:r>
              <a:rPr lang="en-IE" sz="2000" dirty="0">
                <a:solidFill>
                  <a:srgbClr val="002060"/>
                </a:solidFill>
              </a:rPr>
              <a:t>ch.9 of  </a:t>
            </a:r>
            <a:r>
              <a:rPr lang="en-IE" sz="2000" i="1" dirty="0">
                <a:solidFill>
                  <a:srgbClr val="002060"/>
                </a:solidFill>
              </a:rPr>
              <a:t>“Introduction to Digital Systems: </a:t>
            </a:r>
            <a:r>
              <a:rPr lang="en-IE" sz="2000" i="1" dirty="0" err="1">
                <a:solidFill>
                  <a:srgbClr val="002060"/>
                </a:solidFill>
              </a:rPr>
              <a:t>Modeling</a:t>
            </a:r>
            <a:r>
              <a:rPr lang="en-IE" sz="2000" i="1" dirty="0">
                <a:solidFill>
                  <a:srgbClr val="002060"/>
                </a:solidFill>
              </a:rPr>
              <a:t>, Synthesis, and Simulation Using VHDL” </a:t>
            </a:r>
          </a:p>
          <a:p>
            <a:r>
              <a:rPr lang="en-IE" sz="2000" dirty="0">
                <a:solidFill>
                  <a:srgbClr val="002060"/>
                </a:solidFill>
              </a:rPr>
              <a:t>by Mohammed </a:t>
            </a:r>
            <a:r>
              <a:rPr lang="en-IE" sz="2000" dirty="0" err="1">
                <a:solidFill>
                  <a:srgbClr val="002060"/>
                </a:solidFill>
              </a:rPr>
              <a:t>Ferdjallah</a:t>
            </a:r>
            <a:r>
              <a:rPr lang="en-IE" sz="2000" dirty="0">
                <a:solidFill>
                  <a:srgbClr val="002060"/>
                </a:solidFill>
              </a:rPr>
              <a:t>, ISBN: 9780470900550, available in Safari Books</a:t>
            </a:r>
          </a:p>
        </p:txBody>
      </p:sp>
    </p:spTree>
    <p:extLst>
      <p:ext uri="{BB962C8B-B14F-4D97-AF65-F5344CB8AC3E}">
        <p14:creationId xmlns:p14="http://schemas.microsoft.com/office/powerpoint/2010/main" val="3018748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8A5E2-57E2-4599-9F71-D8BF9DCBB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One level of abstraction up – logical gates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7A2FE-7EF6-4A95-AFAC-1EA4B4FB6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On a higher level, digital circuits are built of logical gates </a:t>
            </a:r>
          </a:p>
          <a:p>
            <a:r>
              <a:rPr lang="en-IE" dirty="0"/>
              <a:t>Logical gates are built from transistors (and other elements in some cases) </a:t>
            </a:r>
          </a:p>
          <a:p>
            <a:r>
              <a:rPr lang="en-IE" dirty="0"/>
              <a:t>Logical gates have one or more inputs</a:t>
            </a:r>
          </a:p>
          <a:p>
            <a:r>
              <a:rPr lang="en-IE" dirty="0"/>
              <a:t>Let’s use letters A, B… (or a, b, …) to represent values of the inputs </a:t>
            </a:r>
          </a:p>
          <a:p>
            <a:r>
              <a:rPr lang="en-IE" dirty="0"/>
              <a:t>Logical gates have just one output, let’s represent its value with ‘F’</a:t>
            </a:r>
          </a:p>
        </p:txBody>
      </p:sp>
    </p:spTree>
    <p:extLst>
      <p:ext uri="{BB962C8B-B14F-4D97-AF65-F5344CB8AC3E}">
        <p14:creationId xmlns:p14="http://schemas.microsoft.com/office/powerpoint/2010/main" val="259976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1325563"/>
          </a:xfrm>
        </p:spPr>
        <p:txBody>
          <a:bodyPr/>
          <a:lstStyle/>
          <a:p>
            <a:r>
              <a:rPr lang="en-IE" dirty="0"/>
              <a:t>Moore by example – VHDL 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9F66C5-A551-4DC7-BF72-21023FE1F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767" y="2366962"/>
            <a:ext cx="709612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918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583565"/>
          </a:xfrm>
        </p:spPr>
        <p:txBody>
          <a:bodyPr>
            <a:normAutofit fontScale="90000"/>
          </a:bodyPr>
          <a:lstStyle/>
          <a:p>
            <a:r>
              <a:rPr lang="en-IE" dirty="0"/>
              <a:t>Moore by example – VHDL implementation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5EAB50-E093-4DD4-9F97-B00DF4E27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697231"/>
            <a:ext cx="5309235" cy="61664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562A24-853A-4B7D-B7FA-DA54DC28B386}"/>
              </a:ext>
            </a:extLst>
          </p:cNvPr>
          <p:cNvSpPr txBox="1"/>
          <p:nvPr/>
        </p:nvSpPr>
        <p:spPr>
          <a:xfrm>
            <a:off x="2239619" y="1444488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, x)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7FBAF4-1ECE-438F-AEBA-D0C62CCFFE47}"/>
              </a:ext>
            </a:extLst>
          </p:cNvPr>
          <p:cNvSpPr/>
          <p:nvPr/>
        </p:nvSpPr>
        <p:spPr>
          <a:xfrm>
            <a:off x="2213113" y="1444488"/>
            <a:ext cx="13252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461446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583565"/>
          </a:xfrm>
        </p:spPr>
        <p:txBody>
          <a:bodyPr>
            <a:normAutofit fontScale="90000"/>
          </a:bodyPr>
          <a:lstStyle/>
          <a:p>
            <a:r>
              <a:rPr lang="en-IE" dirty="0"/>
              <a:t>VHDL synthesis - Intel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B947A7-613E-44EE-B8CE-921C0D56E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65" y="697230"/>
            <a:ext cx="10755269" cy="60693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472461-7C14-4CB8-9AC1-10F235929C1F}"/>
              </a:ext>
            </a:extLst>
          </p:cNvPr>
          <p:cNvSpPr/>
          <p:nvPr/>
        </p:nvSpPr>
        <p:spPr>
          <a:xfrm>
            <a:off x="2651760" y="3760470"/>
            <a:ext cx="7109460" cy="3097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2134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892175"/>
          </a:xfrm>
        </p:spPr>
        <p:txBody>
          <a:bodyPr>
            <a:normAutofit/>
          </a:bodyPr>
          <a:lstStyle/>
          <a:p>
            <a:r>
              <a:rPr lang="en-IE" dirty="0"/>
              <a:t>Synthesis –Technology Map – Intel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A0591A-B80A-49C6-9EEE-91717319E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" y="906268"/>
            <a:ext cx="12192000" cy="33766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3FBD77-3512-492F-B6C8-72DCE6129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947" y="3917632"/>
            <a:ext cx="2981325" cy="3114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18C22B-BC6D-40FE-81B4-C4F12118E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2845" y="2962910"/>
            <a:ext cx="319087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4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892175"/>
          </a:xfrm>
        </p:spPr>
        <p:txBody>
          <a:bodyPr>
            <a:normAutofit/>
          </a:bodyPr>
          <a:lstStyle/>
          <a:p>
            <a:r>
              <a:rPr lang="en-IE" dirty="0"/>
              <a:t>Synthesis –Technology Map – Intel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FBB914-F77A-4C08-9410-1ACA0DFA2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1318798"/>
            <a:ext cx="9729054" cy="3548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50B74E-C555-4274-BB79-5A86794895FA}"/>
              </a:ext>
            </a:extLst>
          </p:cNvPr>
          <p:cNvSpPr txBox="1"/>
          <p:nvPr/>
        </p:nvSpPr>
        <p:spPr>
          <a:xfrm>
            <a:off x="463827" y="1134132"/>
            <a:ext cx="4172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/>
              <a:t>Essential part of the circuit: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3E12B-2619-4E51-9751-C27E783731D8}"/>
                  </a:ext>
                </a:extLst>
              </p:cNvPr>
              <p:cNvSpPr txBox="1"/>
              <p:nvPr/>
            </p:nvSpPr>
            <p:spPr>
              <a:xfrm>
                <a:off x="463827" y="5034155"/>
                <a:ext cx="13223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3E12B-2619-4E51-9751-C27E78373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7" y="5034155"/>
                <a:ext cx="132235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BF660D-7764-4AE2-A72E-EFC25AC59A95}"/>
                  </a:ext>
                </a:extLst>
              </p:cNvPr>
              <p:cNvSpPr txBox="1"/>
              <p:nvPr/>
            </p:nvSpPr>
            <p:spPr>
              <a:xfrm>
                <a:off x="2614835" y="5037616"/>
                <a:ext cx="1656223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BF660D-7764-4AE2-A72E-EFC25AC59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835" y="5037616"/>
                <a:ext cx="1656223" cy="431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019E2-4FDE-4226-B933-163E6499C27D}"/>
                  </a:ext>
                </a:extLst>
              </p:cNvPr>
              <p:cNvSpPr txBox="1"/>
              <p:nvPr/>
            </p:nvSpPr>
            <p:spPr>
              <a:xfrm>
                <a:off x="5267888" y="5033257"/>
                <a:ext cx="1998368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019E2-4FDE-4226-B933-163E6499C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888" y="5033257"/>
                <a:ext cx="1998368" cy="4317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4A7537-8CF9-4738-94DC-CF2B9C1ABE82}"/>
                  </a:ext>
                </a:extLst>
              </p:cNvPr>
              <p:cNvSpPr txBox="1"/>
              <p:nvPr/>
            </p:nvSpPr>
            <p:spPr>
              <a:xfrm>
                <a:off x="7928806" y="5052088"/>
                <a:ext cx="14898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4A7537-8CF9-4738-94DC-CF2B9C1AB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8806" y="5052088"/>
                <a:ext cx="1489831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66541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892175"/>
          </a:xfrm>
        </p:spPr>
        <p:txBody>
          <a:bodyPr>
            <a:normAutofit/>
          </a:bodyPr>
          <a:lstStyle/>
          <a:p>
            <a:r>
              <a:rPr lang="en-IE" dirty="0"/>
              <a:t>Synthesis –Technology Map – Intel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3E12B-2619-4E51-9751-C27E783731D8}"/>
                  </a:ext>
                </a:extLst>
              </p:cNvPr>
              <p:cNvSpPr txBox="1"/>
              <p:nvPr/>
            </p:nvSpPr>
            <p:spPr>
              <a:xfrm>
                <a:off x="463827" y="1098257"/>
                <a:ext cx="13223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3E12B-2619-4E51-9751-C27E78373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7" y="1098257"/>
                <a:ext cx="132235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BF660D-7764-4AE2-A72E-EFC25AC59A95}"/>
                  </a:ext>
                </a:extLst>
              </p:cNvPr>
              <p:cNvSpPr txBox="1"/>
              <p:nvPr/>
            </p:nvSpPr>
            <p:spPr>
              <a:xfrm>
                <a:off x="2614835" y="1101718"/>
                <a:ext cx="1656223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BF660D-7764-4AE2-A72E-EFC25AC59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835" y="1101718"/>
                <a:ext cx="1656223" cy="431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019E2-4FDE-4226-B933-163E6499C27D}"/>
                  </a:ext>
                </a:extLst>
              </p:cNvPr>
              <p:cNvSpPr txBox="1"/>
              <p:nvPr/>
            </p:nvSpPr>
            <p:spPr>
              <a:xfrm>
                <a:off x="5267888" y="1097359"/>
                <a:ext cx="1998368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019E2-4FDE-4226-B933-163E6499C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888" y="1097359"/>
                <a:ext cx="1998368" cy="431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98E490-451C-46E9-B751-93316B813B7C}"/>
                  </a:ext>
                </a:extLst>
              </p:cNvPr>
              <p:cNvSpPr txBox="1"/>
              <p:nvPr/>
            </p:nvSpPr>
            <p:spPr>
              <a:xfrm>
                <a:off x="8087334" y="1098257"/>
                <a:ext cx="14898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98E490-451C-46E9-B751-93316B813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334" y="1098257"/>
                <a:ext cx="148983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B1AF57-ED91-45E7-987F-BCC903D2D343}"/>
                  </a:ext>
                </a:extLst>
              </p:cNvPr>
              <p:cNvSpPr txBox="1"/>
              <p:nvPr/>
            </p:nvSpPr>
            <p:spPr>
              <a:xfrm>
                <a:off x="463828" y="1842052"/>
                <a:ext cx="1081377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2400" dirty="0"/>
                  <a:t>Note:  at any state, x=0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E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E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E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E" sz="2400" dirty="0"/>
                  <a:t> into 0, so let’s consider the state progression for a x=1 for a number of consecutives ticks: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B1AF57-ED91-45E7-987F-BCC903D2D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8" y="1842052"/>
                <a:ext cx="10813772" cy="830997"/>
              </a:xfrm>
              <a:prstGeom prst="rect">
                <a:avLst/>
              </a:prstGeom>
              <a:blipFill>
                <a:blip r:embed="rId6"/>
                <a:stretch>
                  <a:fillRect l="-846" t="-5882" b="-1617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A8B9B61B-8B53-4362-929D-D30ECCDE8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74124"/>
              </p:ext>
            </p:extLst>
          </p:nvPr>
        </p:nvGraphicFramePr>
        <p:xfrm>
          <a:off x="905565" y="3138421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162156614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65218853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35492075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87737055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601441979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85802947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004792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10868217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724180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021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029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07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962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46114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F6FB01F-1C54-45A5-8F2B-6CB3647CFF96}"/>
              </a:ext>
            </a:extLst>
          </p:cNvPr>
          <p:cNvSpPr txBox="1"/>
          <p:nvPr/>
        </p:nvSpPr>
        <p:spPr>
          <a:xfrm>
            <a:off x="463826" y="5571616"/>
            <a:ext cx="10249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/>
              <a:t>Key point: synthesis tool can heavily optimise the circuit out, but the resulting behaviour remains the same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B92CDD-9ED6-487A-B5FB-C0257DC93E33}"/>
              </a:ext>
            </a:extLst>
          </p:cNvPr>
          <p:cNvSpPr/>
          <p:nvPr/>
        </p:nvSpPr>
        <p:spPr>
          <a:xfrm>
            <a:off x="905564" y="3076618"/>
            <a:ext cx="8127999" cy="432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5E22A-8E46-49BE-B545-B85C9FA5E8E1}"/>
              </a:ext>
            </a:extLst>
          </p:cNvPr>
          <p:cNvSpPr/>
          <p:nvPr/>
        </p:nvSpPr>
        <p:spPr>
          <a:xfrm>
            <a:off x="905563" y="3480188"/>
            <a:ext cx="8127999" cy="424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C0F9A8-8ACB-4840-858C-2B58E8D48E8C}"/>
              </a:ext>
            </a:extLst>
          </p:cNvPr>
          <p:cNvSpPr/>
          <p:nvPr/>
        </p:nvSpPr>
        <p:spPr>
          <a:xfrm>
            <a:off x="905563" y="3891474"/>
            <a:ext cx="8127999" cy="432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624B27-A966-4A2A-B0C7-88255E1F0D2E}"/>
              </a:ext>
            </a:extLst>
          </p:cNvPr>
          <p:cNvSpPr/>
          <p:nvPr/>
        </p:nvSpPr>
        <p:spPr>
          <a:xfrm>
            <a:off x="905562" y="4304116"/>
            <a:ext cx="8127999" cy="432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9786E2-5D95-4901-95AF-CD03BD2F4C11}"/>
              </a:ext>
            </a:extLst>
          </p:cNvPr>
          <p:cNvSpPr/>
          <p:nvPr/>
        </p:nvSpPr>
        <p:spPr>
          <a:xfrm>
            <a:off x="905559" y="4679945"/>
            <a:ext cx="8127999" cy="432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003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64352"/>
            <a:ext cx="10515600" cy="812801"/>
          </a:xfrm>
        </p:spPr>
        <p:txBody>
          <a:bodyPr>
            <a:normAutofit/>
          </a:bodyPr>
          <a:lstStyle/>
          <a:p>
            <a:r>
              <a:rPr lang="en-IE" sz="3600" dirty="0"/>
              <a:t>Another FSM example: 4-bit counter equivalent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A3C1C-9C49-4A88-B0BC-0205B97AF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88" y="1012824"/>
            <a:ext cx="10515600" cy="5680824"/>
          </a:xfrm>
        </p:spPr>
        <p:txBody>
          <a:bodyPr>
            <a:normAutofit fontScale="92500" lnSpcReduction="10000"/>
          </a:bodyPr>
          <a:lstStyle/>
          <a:p>
            <a:r>
              <a:rPr lang="en-IE" sz="3200" dirty="0"/>
              <a:t>Let’s now try building the state machine with 16 states S0…S15 and one input x</a:t>
            </a:r>
          </a:p>
          <a:p>
            <a:r>
              <a:rPr lang="en-IE" sz="3200" dirty="0"/>
              <a:t>When x=0, machine state doesn’t change </a:t>
            </a:r>
          </a:p>
          <a:p>
            <a:r>
              <a:rPr lang="en-IE" sz="3200" dirty="0"/>
              <a:t>When x=1, machine state moves to the next one: S0 to S1, .. S7 to S8, etc. If state was S15, machine goes back to S0 and process moves on</a:t>
            </a:r>
          </a:p>
          <a:p>
            <a:r>
              <a:rPr lang="en-IE" sz="3200" dirty="0"/>
              <a:t>Output would be set equal to the current state encoded as binary</a:t>
            </a:r>
          </a:p>
          <a:p>
            <a:r>
              <a:rPr lang="en-IE" sz="3200" dirty="0"/>
              <a:t>We would be using T Flip Flops – apparently this type of FSM can be very efficiently implemented using T FF.</a:t>
            </a:r>
          </a:p>
          <a:p>
            <a:r>
              <a:rPr lang="en-IE" sz="3200" dirty="0"/>
              <a:t>Similar way to JK implementation, gate network must produce value for T flip flop input that would cause correct resulting state: T=1 if we need to toggle current value of a state bit, T=0 if we must keep it.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8C82EB-8C2C-44CF-ABDE-CCB3C87E352F}"/>
              </a:ext>
            </a:extLst>
          </p:cNvPr>
          <p:cNvSpPr txBox="1"/>
          <p:nvPr/>
        </p:nvSpPr>
        <p:spPr>
          <a:xfrm>
            <a:off x="1514061" y="0"/>
            <a:ext cx="3135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chemeClr val="bg2">
                    <a:lumMod val="75000"/>
                  </a:schemeClr>
                </a:solidFill>
              </a:rPr>
              <a:t>(not a flying spaghetti monster)</a:t>
            </a:r>
          </a:p>
        </p:txBody>
      </p:sp>
    </p:spTree>
    <p:extLst>
      <p:ext uri="{BB962C8B-B14F-4D97-AF65-F5344CB8AC3E}">
        <p14:creationId xmlns:p14="http://schemas.microsoft.com/office/powerpoint/2010/main" val="107066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388AFDF-CEA4-466D-A823-D57FC87A4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558304"/>
              </p:ext>
            </p:extLst>
          </p:nvPr>
        </p:nvGraphicFramePr>
        <p:xfrm>
          <a:off x="269463" y="467359"/>
          <a:ext cx="2632763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167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874295">
                  <a:extLst>
                    <a:ext uri="{9D8B030D-6E8A-4147-A177-3AD203B41FA5}">
                      <a16:colId xmlns:a16="http://schemas.microsoft.com/office/drawing/2014/main" val="1314411834"/>
                    </a:ext>
                  </a:extLst>
                </a:gridCol>
                <a:gridCol w="1037301">
                  <a:extLst>
                    <a:ext uri="{9D8B030D-6E8A-4147-A177-3AD203B41FA5}">
                      <a16:colId xmlns:a16="http://schemas.microsoft.com/office/drawing/2014/main" val="2792653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or x=0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892307"/>
              </p:ext>
            </p:extLst>
          </p:nvPr>
        </p:nvGraphicFramePr>
        <p:xfrm>
          <a:off x="4815900" y="467359"/>
          <a:ext cx="4844936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932123">
                  <a:extLst>
                    <a:ext uri="{9D8B030D-6E8A-4147-A177-3AD203B41FA5}">
                      <a16:colId xmlns:a16="http://schemas.microsoft.com/office/drawing/2014/main" val="1314411834"/>
                    </a:ext>
                  </a:extLst>
                </a:gridCol>
                <a:gridCol w="932123">
                  <a:extLst>
                    <a:ext uri="{9D8B030D-6E8A-4147-A177-3AD203B41FA5}">
                      <a16:colId xmlns:a16="http://schemas.microsoft.com/office/drawing/2014/main" val="3870188168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792653947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or x=0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for x=1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B897A96-8521-42E6-AC1B-6BCBBFE76770}"/>
              </a:ext>
            </a:extLst>
          </p:cNvPr>
          <p:cNvSpPr/>
          <p:nvPr/>
        </p:nvSpPr>
        <p:spPr>
          <a:xfrm>
            <a:off x="6506817" y="861391"/>
            <a:ext cx="967409" cy="59102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9575E2-724C-47FD-9158-166758459D68}"/>
              </a:ext>
            </a:extLst>
          </p:cNvPr>
          <p:cNvSpPr/>
          <p:nvPr/>
        </p:nvSpPr>
        <p:spPr>
          <a:xfrm>
            <a:off x="8521148" y="868017"/>
            <a:ext cx="1139688" cy="59102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CC2DE5-4CE8-4F77-86C5-DBCD5FEB9D61}"/>
              </a:ext>
            </a:extLst>
          </p:cNvPr>
          <p:cNvSpPr/>
          <p:nvPr/>
        </p:nvSpPr>
        <p:spPr>
          <a:xfrm>
            <a:off x="4815900" y="467359"/>
            <a:ext cx="4844936" cy="6310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669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T0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264248"/>
              </p:ext>
            </p:extLst>
          </p:nvPr>
        </p:nvGraphicFramePr>
        <p:xfrm>
          <a:off x="243900" y="553719"/>
          <a:ext cx="187477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4498212" y="1467370"/>
                <a:ext cx="2843491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6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6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6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212" y="1467370"/>
                <a:ext cx="2843491" cy="101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357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T1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573912"/>
              </p:ext>
            </p:extLst>
          </p:nvPr>
        </p:nvGraphicFramePr>
        <p:xfrm>
          <a:off x="243900" y="553719"/>
          <a:ext cx="187477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B5E3C1D-4168-449A-9AC7-437D3FBA2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880" y="709431"/>
            <a:ext cx="5500067" cy="49472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9CCA2-6D5C-4254-96CE-2EDE137E7C68}"/>
              </a:ext>
            </a:extLst>
          </p:cNvPr>
          <p:cNvSpPr txBox="1"/>
          <p:nvPr/>
        </p:nvSpPr>
        <p:spPr>
          <a:xfrm>
            <a:off x="5067156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D49BD3-50F4-4FDB-9682-2BDDFAA667B0}"/>
              </a:ext>
            </a:extLst>
          </p:cNvPr>
          <p:cNvSpPr txBox="1"/>
          <p:nvPr/>
        </p:nvSpPr>
        <p:spPr>
          <a:xfrm>
            <a:off x="5944205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8CA5E-A226-453A-961C-333663BDEFFF}"/>
              </a:ext>
            </a:extLst>
          </p:cNvPr>
          <p:cNvSpPr txBox="1"/>
          <p:nvPr/>
        </p:nvSpPr>
        <p:spPr>
          <a:xfrm>
            <a:off x="6871452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728D0A-3196-4D17-B6FB-5532CCE2A6EF}"/>
              </a:ext>
            </a:extLst>
          </p:cNvPr>
          <p:cNvSpPr txBox="1"/>
          <p:nvPr/>
        </p:nvSpPr>
        <p:spPr>
          <a:xfrm>
            <a:off x="7848699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05B3B-3795-484D-A960-8F4566F0DF25}"/>
              </a:ext>
            </a:extLst>
          </p:cNvPr>
          <p:cNvSpPr txBox="1"/>
          <p:nvPr/>
        </p:nvSpPr>
        <p:spPr>
          <a:xfrm>
            <a:off x="5022574" y="275645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24B0DE-E4ED-4183-A256-8EE803704536}"/>
              </a:ext>
            </a:extLst>
          </p:cNvPr>
          <p:cNvSpPr txBox="1"/>
          <p:nvPr/>
        </p:nvSpPr>
        <p:spPr>
          <a:xfrm>
            <a:off x="5913580" y="274320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F8CEE2-888A-4AE5-B85A-5CB33835A585}"/>
              </a:ext>
            </a:extLst>
          </p:cNvPr>
          <p:cNvSpPr txBox="1"/>
          <p:nvPr/>
        </p:nvSpPr>
        <p:spPr>
          <a:xfrm>
            <a:off x="6864627" y="272995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19C0D-5E86-4E41-A251-56BFD01CCAD4}"/>
              </a:ext>
            </a:extLst>
          </p:cNvPr>
          <p:cNvSpPr txBox="1"/>
          <p:nvPr/>
        </p:nvSpPr>
        <p:spPr>
          <a:xfrm>
            <a:off x="7838660" y="273657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97753-94C9-4F2A-B905-375479F2D518}"/>
              </a:ext>
            </a:extLst>
          </p:cNvPr>
          <p:cNvSpPr txBox="1"/>
          <p:nvPr/>
        </p:nvSpPr>
        <p:spPr>
          <a:xfrm>
            <a:off x="5917096" y="354496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467B14-A7A1-437E-9F14-2151ADCA64F9}"/>
              </a:ext>
            </a:extLst>
          </p:cNvPr>
          <p:cNvSpPr txBox="1"/>
          <p:nvPr/>
        </p:nvSpPr>
        <p:spPr>
          <a:xfrm>
            <a:off x="5022572" y="357809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7F2707-FEE1-4ACD-9CF2-8EF5C91022EB}"/>
              </a:ext>
            </a:extLst>
          </p:cNvPr>
          <p:cNvSpPr txBox="1"/>
          <p:nvPr/>
        </p:nvSpPr>
        <p:spPr>
          <a:xfrm>
            <a:off x="6844741" y="355821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0A78D5-CDAE-4B2F-9B4B-5A423E4661E7}"/>
              </a:ext>
            </a:extLst>
          </p:cNvPr>
          <p:cNvSpPr txBox="1"/>
          <p:nvPr/>
        </p:nvSpPr>
        <p:spPr>
          <a:xfrm>
            <a:off x="7779022" y="3591346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3A354D-7598-496C-88D2-A58986EC1D30}"/>
              </a:ext>
            </a:extLst>
          </p:cNvPr>
          <p:cNvSpPr txBox="1"/>
          <p:nvPr/>
        </p:nvSpPr>
        <p:spPr>
          <a:xfrm>
            <a:off x="7785650" y="4287083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E17E4F-A092-49DF-9A1F-32C13AFD9E11}"/>
              </a:ext>
            </a:extLst>
          </p:cNvPr>
          <p:cNvSpPr txBox="1"/>
          <p:nvPr/>
        </p:nvSpPr>
        <p:spPr>
          <a:xfrm>
            <a:off x="6877877" y="430696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6C2D04-8ABF-40F1-B80E-2A51B0C08533}"/>
              </a:ext>
            </a:extLst>
          </p:cNvPr>
          <p:cNvSpPr txBox="1"/>
          <p:nvPr/>
        </p:nvSpPr>
        <p:spPr>
          <a:xfrm>
            <a:off x="5956850" y="430033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0A144-3F64-48E7-AC08-BED0FAF86A92}"/>
              </a:ext>
            </a:extLst>
          </p:cNvPr>
          <p:cNvSpPr txBox="1"/>
          <p:nvPr/>
        </p:nvSpPr>
        <p:spPr>
          <a:xfrm>
            <a:off x="5049076" y="430696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4872435" y="5668032"/>
                <a:ext cx="2240870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435" y="5668032"/>
                <a:ext cx="2240870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95892595-9205-4359-974E-33BA85B4902C}"/>
              </a:ext>
            </a:extLst>
          </p:cNvPr>
          <p:cNvSpPr/>
          <p:nvPr/>
        </p:nvSpPr>
        <p:spPr>
          <a:xfrm>
            <a:off x="5791200" y="1550504"/>
            <a:ext cx="1696278" cy="379012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77118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0B04C-8CB2-4D3A-B8E2-85BFCF98E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271"/>
            <a:ext cx="10515600" cy="1571418"/>
          </a:xfrm>
        </p:spPr>
        <p:txBody>
          <a:bodyPr/>
          <a:lstStyle/>
          <a:p>
            <a:r>
              <a:rPr lang="en-IE" dirty="0"/>
              <a:t>Logical gates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EC9A5-AA57-415E-9C11-2C552066F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826" y="1378226"/>
            <a:ext cx="10889974" cy="5479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3600" dirty="0"/>
              <a:t>Gate: 	Function						Symbol(s)</a:t>
            </a:r>
          </a:p>
          <a:p>
            <a:pPr marL="0" indent="0">
              <a:buNone/>
            </a:pPr>
            <a:r>
              <a:rPr lang="en-IE" sz="3600" dirty="0"/>
              <a:t>NOT 		F = </a:t>
            </a:r>
            <a:r>
              <a:rPr lang="en-IE" sz="3600" b="1" dirty="0"/>
              <a:t>not</a:t>
            </a:r>
            <a:r>
              <a:rPr lang="en-IE" sz="3600" dirty="0"/>
              <a:t> A</a:t>
            </a:r>
          </a:p>
          <a:p>
            <a:pPr marL="0" indent="0">
              <a:buNone/>
            </a:pPr>
            <a:r>
              <a:rPr lang="en-IE" sz="3600" dirty="0"/>
              <a:t>AND 	F = A </a:t>
            </a:r>
            <a:r>
              <a:rPr lang="en-IE" sz="3600" b="1" dirty="0"/>
              <a:t>and</a:t>
            </a:r>
            <a:r>
              <a:rPr lang="en-IE" sz="3600" dirty="0"/>
              <a:t> B </a:t>
            </a:r>
            <a:r>
              <a:rPr lang="en-IE" sz="3600" b="1" dirty="0"/>
              <a:t>and</a:t>
            </a:r>
            <a:r>
              <a:rPr lang="en-IE" sz="3600" dirty="0"/>
              <a:t> … </a:t>
            </a:r>
          </a:p>
          <a:p>
            <a:pPr marL="0" indent="0">
              <a:buNone/>
            </a:pPr>
            <a:r>
              <a:rPr lang="en-IE" sz="3600" dirty="0"/>
              <a:t>OR 		F = A </a:t>
            </a:r>
            <a:r>
              <a:rPr lang="en-IE" sz="3600" b="1" dirty="0"/>
              <a:t>or</a:t>
            </a:r>
            <a:r>
              <a:rPr lang="en-IE" sz="3600" dirty="0"/>
              <a:t> B </a:t>
            </a:r>
            <a:r>
              <a:rPr lang="en-IE" sz="3600" b="1" dirty="0"/>
              <a:t>or</a:t>
            </a:r>
            <a:r>
              <a:rPr lang="en-IE" sz="3600" dirty="0"/>
              <a:t> … </a:t>
            </a:r>
          </a:p>
          <a:p>
            <a:pPr marL="0" indent="0">
              <a:buNone/>
            </a:pPr>
            <a:r>
              <a:rPr lang="en-IE" sz="3600" dirty="0"/>
              <a:t>XOR 		F = A </a:t>
            </a:r>
            <a:r>
              <a:rPr lang="en-IE" sz="3600" b="1" dirty="0"/>
              <a:t>xor</a:t>
            </a:r>
            <a:r>
              <a:rPr lang="en-IE" sz="3600" dirty="0"/>
              <a:t> B </a:t>
            </a:r>
            <a:r>
              <a:rPr lang="en-IE" sz="3600" b="1" dirty="0"/>
              <a:t>xor</a:t>
            </a:r>
            <a:r>
              <a:rPr lang="en-IE" sz="3600" dirty="0"/>
              <a:t> …</a:t>
            </a:r>
          </a:p>
          <a:p>
            <a:pPr marL="0" indent="0">
              <a:buNone/>
            </a:pPr>
            <a:r>
              <a:rPr lang="en-IE" sz="3600" dirty="0"/>
              <a:t>NAND 	F = </a:t>
            </a:r>
            <a:r>
              <a:rPr lang="en-IE" sz="3600" b="1" dirty="0"/>
              <a:t>not</a:t>
            </a:r>
            <a:r>
              <a:rPr lang="en-IE" sz="3600" dirty="0"/>
              <a:t> (A </a:t>
            </a:r>
            <a:r>
              <a:rPr lang="en-IE" sz="3600" b="1" dirty="0"/>
              <a:t>and</a:t>
            </a:r>
            <a:r>
              <a:rPr lang="en-IE" sz="3600" dirty="0"/>
              <a:t> B </a:t>
            </a:r>
            <a:r>
              <a:rPr lang="en-IE" sz="3600" b="1" dirty="0"/>
              <a:t>and</a:t>
            </a:r>
            <a:r>
              <a:rPr lang="en-IE" sz="3600" dirty="0"/>
              <a:t> …)</a:t>
            </a:r>
          </a:p>
          <a:p>
            <a:pPr marL="0" indent="0">
              <a:buNone/>
            </a:pPr>
            <a:r>
              <a:rPr lang="en-IE" sz="3600" dirty="0"/>
              <a:t>NOR 	F = </a:t>
            </a:r>
            <a:r>
              <a:rPr lang="en-IE" sz="3600" b="1" dirty="0"/>
              <a:t>not </a:t>
            </a:r>
            <a:r>
              <a:rPr lang="en-IE" sz="3600" dirty="0"/>
              <a:t>(A </a:t>
            </a:r>
            <a:r>
              <a:rPr lang="en-IE" sz="3600" b="1" dirty="0"/>
              <a:t>or</a:t>
            </a:r>
            <a:r>
              <a:rPr lang="en-IE" sz="3600" dirty="0"/>
              <a:t> B </a:t>
            </a:r>
            <a:r>
              <a:rPr lang="en-IE" sz="3600" b="1" dirty="0"/>
              <a:t>or</a:t>
            </a:r>
            <a:r>
              <a:rPr lang="en-IE" sz="3600" dirty="0"/>
              <a:t> … )</a:t>
            </a:r>
          </a:p>
          <a:p>
            <a:pPr marL="0" indent="0">
              <a:buNone/>
            </a:pPr>
            <a:r>
              <a:rPr lang="en-IE" sz="3600" dirty="0"/>
              <a:t>XNOR 	F = </a:t>
            </a:r>
            <a:r>
              <a:rPr lang="en-IE" sz="3600" b="1" dirty="0"/>
              <a:t>not</a:t>
            </a:r>
            <a:r>
              <a:rPr lang="en-IE" sz="3600" dirty="0"/>
              <a:t> (A </a:t>
            </a:r>
            <a:r>
              <a:rPr lang="en-IE" sz="3600" b="1" dirty="0"/>
              <a:t>xor</a:t>
            </a:r>
            <a:r>
              <a:rPr lang="en-IE" sz="3600" dirty="0"/>
              <a:t> B </a:t>
            </a:r>
            <a:r>
              <a:rPr lang="en-IE" sz="3600" b="1" dirty="0"/>
              <a:t>xor</a:t>
            </a:r>
            <a:r>
              <a:rPr lang="en-IE" sz="3600" dirty="0"/>
              <a:t> …)</a:t>
            </a:r>
          </a:p>
          <a:p>
            <a:pPr marL="0" indent="0">
              <a:buNone/>
            </a:pPr>
            <a:endParaRPr lang="en-IE" sz="3600" dirty="0"/>
          </a:p>
          <a:p>
            <a:endParaRPr lang="en-IE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3CD17B-5253-465C-9C25-5BF822AFF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2011431"/>
            <a:ext cx="952500" cy="476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C88A90-F8DC-4E93-8E60-250873B1A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357" y="2011431"/>
            <a:ext cx="952500" cy="476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DDDD40-BCE8-484C-B9DC-7F4C7C838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2649810"/>
            <a:ext cx="952500" cy="476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068ED7-50BD-496A-9707-00E43AE68F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357" y="2646498"/>
            <a:ext cx="952500" cy="4762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2E04B6-992C-4574-AFA7-0972E32485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3255691"/>
            <a:ext cx="952500" cy="4762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2C1878-0468-4137-8C87-1CB33C90D0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357" y="3255691"/>
            <a:ext cx="952500" cy="4762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F8BABD-EA94-4517-87A1-B762D3F018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4524585"/>
            <a:ext cx="952500" cy="4762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29F070-F657-4F3A-BA9F-7B36C9F944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357" y="4524585"/>
            <a:ext cx="952500" cy="4762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153291D-D448-4C20-98EF-9D239581D1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663" y="5215042"/>
            <a:ext cx="952500" cy="4762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E5E29FD-81A4-405A-BA61-CE2DC29024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479" y="5211729"/>
            <a:ext cx="952500" cy="4762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6B14E69-6D11-4F8C-931C-CE4E360C5C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3906392"/>
            <a:ext cx="952500" cy="4762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CF9643E-447F-4577-8663-08DEDC0C5B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479" y="3894070"/>
            <a:ext cx="952500" cy="4762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971B97E-2E0C-4E11-B52B-BB53DD4EBBB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663" y="5783540"/>
            <a:ext cx="952500" cy="4762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5FD6F78-16AE-4BEE-8AB1-6C29CD68379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479" y="5798455"/>
            <a:ext cx="952500" cy="47625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0198424-3F03-4098-95F7-CA9E444D5657}"/>
              </a:ext>
            </a:extLst>
          </p:cNvPr>
          <p:cNvSpPr txBox="1"/>
          <p:nvPr/>
        </p:nvSpPr>
        <p:spPr>
          <a:xfrm>
            <a:off x="3074505" y="6468590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</p:spTree>
    <p:extLst>
      <p:ext uri="{BB962C8B-B14F-4D97-AF65-F5344CB8AC3E}">
        <p14:creationId xmlns:p14="http://schemas.microsoft.com/office/powerpoint/2010/main" val="44446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T2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759623"/>
              </p:ext>
            </p:extLst>
          </p:nvPr>
        </p:nvGraphicFramePr>
        <p:xfrm>
          <a:off x="243900" y="553719"/>
          <a:ext cx="187477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B5E3C1D-4168-449A-9AC7-437D3FBA2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880" y="709431"/>
            <a:ext cx="5500067" cy="49472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9CCA2-6D5C-4254-96CE-2EDE137E7C68}"/>
              </a:ext>
            </a:extLst>
          </p:cNvPr>
          <p:cNvSpPr txBox="1"/>
          <p:nvPr/>
        </p:nvSpPr>
        <p:spPr>
          <a:xfrm>
            <a:off x="5067156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D49BD3-50F4-4FDB-9682-2BDDFAA667B0}"/>
              </a:ext>
            </a:extLst>
          </p:cNvPr>
          <p:cNvSpPr txBox="1"/>
          <p:nvPr/>
        </p:nvSpPr>
        <p:spPr>
          <a:xfrm>
            <a:off x="5944205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8CA5E-A226-453A-961C-333663BDEFFF}"/>
              </a:ext>
            </a:extLst>
          </p:cNvPr>
          <p:cNvSpPr txBox="1"/>
          <p:nvPr/>
        </p:nvSpPr>
        <p:spPr>
          <a:xfrm>
            <a:off x="6871452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728D0A-3196-4D17-B6FB-5532CCE2A6EF}"/>
              </a:ext>
            </a:extLst>
          </p:cNvPr>
          <p:cNvSpPr txBox="1"/>
          <p:nvPr/>
        </p:nvSpPr>
        <p:spPr>
          <a:xfrm>
            <a:off x="7848699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05B3B-3795-484D-A960-8F4566F0DF25}"/>
              </a:ext>
            </a:extLst>
          </p:cNvPr>
          <p:cNvSpPr txBox="1"/>
          <p:nvPr/>
        </p:nvSpPr>
        <p:spPr>
          <a:xfrm>
            <a:off x="5022574" y="275645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24B0DE-E4ED-4183-A256-8EE803704536}"/>
              </a:ext>
            </a:extLst>
          </p:cNvPr>
          <p:cNvSpPr txBox="1"/>
          <p:nvPr/>
        </p:nvSpPr>
        <p:spPr>
          <a:xfrm>
            <a:off x="5913580" y="274320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F8CEE2-888A-4AE5-B85A-5CB33835A585}"/>
              </a:ext>
            </a:extLst>
          </p:cNvPr>
          <p:cNvSpPr txBox="1"/>
          <p:nvPr/>
        </p:nvSpPr>
        <p:spPr>
          <a:xfrm>
            <a:off x="6864627" y="272995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19C0D-5E86-4E41-A251-56BFD01CCAD4}"/>
              </a:ext>
            </a:extLst>
          </p:cNvPr>
          <p:cNvSpPr txBox="1"/>
          <p:nvPr/>
        </p:nvSpPr>
        <p:spPr>
          <a:xfrm>
            <a:off x="7838660" y="273657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97753-94C9-4F2A-B905-375479F2D518}"/>
              </a:ext>
            </a:extLst>
          </p:cNvPr>
          <p:cNvSpPr txBox="1"/>
          <p:nvPr/>
        </p:nvSpPr>
        <p:spPr>
          <a:xfrm>
            <a:off x="5917096" y="354496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467B14-A7A1-437E-9F14-2151ADCA64F9}"/>
              </a:ext>
            </a:extLst>
          </p:cNvPr>
          <p:cNvSpPr txBox="1"/>
          <p:nvPr/>
        </p:nvSpPr>
        <p:spPr>
          <a:xfrm>
            <a:off x="5022572" y="357809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7F2707-FEE1-4ACD-9CF2-8EF5C91022EB}"/>
              </a:ext>
            </a:extLst>
          </p:cNvPr>
          <p:cNvSpPr txBox="1"/>
          <p:nvPr/>
        </p:nvSpPr>
        <p:spPr>
          <a:xfrm>
            <a:off x="6844741" y="355821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0A78D5-CDAE-4B2F-9B4B-5A423E4661E7}"/>
              </a:ext>
            </a:extLst>
          </p:cNvPr>
          <p:cNvSpPr txBox="1"/>
          <p:nvPr/>
        </p:nvSpPr>
        <p:spPr>
          <a:xfrm>
            <a:off x="7779022" y="3591346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3A354D-7598-496C-88D2-A58986EC1D30}"/>
              </a:ext>
            </a:extLst>
          </p:cNvPr>
          <p:cNvSpPr txBox="1"/>
          <p:nvPr/>
        </p:nvSpPr>
        <p:spPr>
          <a:xfrm>
            <a:off x="7785650" y="4287083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E17E4F-A092-49DF-9A1F-32C13AFD9E11}"/>
              </a:ext>
            </a:extLst>
          </p:cNvPr>
          <p:cNvSpPr txBox="1"/>
          <p:nvPr/>
        </p:nvSpPr>
        <p:spPr>
          <a:xfrm>
            <a:off x="6877877" y="430696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6C2D04-8ABF-40F1-B80E-2A51B0C08533}"/>
              </a:ext>
            </a:extLst>
          </p:cNvPr>
          <p:cNvSpPr txBox="1"/>
          <p:nvPr/>
        </p:nvSpPr>
        <p:spPr>
          <a:xfrm>
            <a:off x="5956850" y="430033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0A144-3F64-48E7-AC08-BED0FAF86A92}"/>
              </a:ext>
            </a:extLst>
          </p:cNvPr>
          <p:cNvSpPr txBox="1"/>
          <p:nvPr/>
        </p:nvSpPr>
        <p:spPr>
          <a:xfrm>
            <a:off x="5049076" y="430696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4872435" y="5668032"/>
                <a:ext cx="277646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435" y="5668032"/>
                <a:ext cx="2776466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95892595-9205-4359-974E-33BA85B4902C}"/>
              </a:ext>
            </a:extLst>
          </p:cNvPr>
          <p:cNvSpPr/>
          <p:nvPr/>
        </p:nvSpPr>
        <p:spPr>
          <a:xfrm>
            <a:off x="6725076" y="1550504"/>
            <a:ext cx="762402" cy="379012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513849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T3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39683"/>
              </p:ext>
            </p:extLst>
          </p:nvPr>
        </p:nvGraphicFramePr>
        <p:xfrm>
          <a:off x="243900" y="553719"/>
          <a:ext cx="187477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B5E3C1D-4168-449A-9AC7-437D3FBA2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880" y="709431"/>
            <a:ext cx="5500067" cy="49472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9CCA2-6D5C-4254-96CE-2EDE137E7C68}"/>
              </a:ext>
            </a:extLst>
          </p:cNvPr>
          <p:cNvSpPr txBox="1"/>
          <p:nvPr/>
        </p:nvSpPr>
        <p:spPr>
          <a:xfrm>
            <a:off x="5067156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D49BD3-50F4-4FDB-9682-2BDDFAA667B0}"/>
              </a:ext>
            </a:extLst>
          </p:cNvPr>
          <p:cNvSpPr txBox="1"/>
          <p:nvPr/>
        </p:nvSpPr>
        <p:spPr>
          <a:xfrm>
            <a:off x="5944205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8CA5E-A226-453A-961C-333663BDEFFF}"/>
              </a:ext>
            </a:extLst>
          </p:cNvPr>
          <p:cNvSpPr txBox="1"/>
          <p:nvPr/>
        </p:nvSpPr>
        <p:spPr>
          <a:xfrm>
            <a:off x="6871452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728D0A-3196-4D17-B6FB-5532CCE2A6EF}"/>
              </a:ext>
            </a:extLst>
          </p:cNvPr>
          <p:cNvSpPr txBox="1"/>
          <p:nvPr/>
        </p:nvSpPr>
        <p:spPr>
          <a:xfrm>
            <a:off x="7848699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05B3B-3795-484D-A960-8F4566F0DF25}"/>
              </a:ext>
            </a:extLst>
          </p:cNvPr>
          <p:cNvSpPr txBox="1"/>
          <p:nvPr/>
        </p:nvSpPr>
        <p:spPr>
          <a:xfrm>
            <a:off x="5022574" y="275645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24B0DE-E4ED-4183-A256-8EE803704536}"/>
              </a:ext>
            </a:extLst>
          </p:cNvPr>
          <p:cNvSpPr txBox="1"/>
          <p:nvPr/>
        </p:nvSpPr>
        <p:spPr>
          <a:xfrm>
            <a:off x="5913580" y="274320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F8CEE2-888A-4AE5-B85A-5CB33835A585}"/>
              </a:ext>
            </a:extLst>
          </p:cNvPr>
          <p:cNvSpPr txBox="1"/>
          <p:nvPr/>
        </p:nvSpPr>
        <p:spPr>
          <a:xfrm>
            <a:off x="6864627" y="272995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19C0D-5E86-4E41-A251-56BFD01CCAD4}"/>
              </a:ext>
            </a:extLst>
          </p:cNvPr>
          <p:cNvSpPr txBox="1"/>
          <p:nvPr/>
        </p:nvSpPr>
        <p:spPr>
          <a:xfrm>
            <a:off x="7838660" y="273657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97753-94C9-4F2A-B905-375479F2D518}"/>
              </a:ext>
            </a:extLst>
          </p:cNvPr>
          <p:cNvSpPr txBox="1"/>
          <p:nvPr/>
        </p:nvSpPr>
        <p:spPr>
          <a:xfrm>
            <a:off x="5917096" y="354496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467B14-A7A1-437E-9F14-2151ADCA64F9}"/>
              </a:ext>
            </a:extLst>
          </p:cNvPr>
          <p:cNvSpPr txBox="1"/>
          <p:nvPr/>
        </p:nvSpPr>
        <p:spPr>
          <a:xfrm>
            <a:off x="5022572" y="357809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7F2707-FEE1-4ACD-9CF2-8EF5C91022EB}"/>
              </a:ext>
            </a:extLst>
          </p:cNvPr>
          <p:cNvSpPr txBox="1"/>
          <p:nvPr/>
        </p:nvSpPr>
        <p:spPr>
          <a:xfrm>
            <a:off x="6844741" y="355821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0A78D5-CDAE-4B2F-9B4B-5A423E4661E7}"/>
              </a:ext>
            </a:extLst>
          </p:cNvPr>
          <p:cNvSpPr txBox="1"/>
          <p:nvPr/>
        </p:nvSpPr>
        <p:spPr>
          <a:xfrm>
            <a:off x="7779022" y="3591346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3A354D-7598-496C-88D2-A58986EC1D30}"/>
              </a:ext>
            </a:extLst>
          </p:cNvPr>
          <p:cNvSpPr txBox="1"/>
          <p:nvPr/>
        </p:nvSpPr>
        <p:spPr>
          <a:xfrm>
            <a:off x="7785650" y="4287083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E17E4F-A092-49DF-9A1F-32C13AFD9E11}"/>
              </a:ext>
            </a:extLst>
          </p:cNvPr>
          <p:cNvSpPr txBox="1"/>
          <p:nvPr/>
        </p:nvSpPr>
        <p:spPr>
          <a:xfrm>
            <a:off x="6877877" y="430696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6C2D04-8ABF-40F1-B80E-2A51B0C08533}"/>
              </a:ext>
            </a:extLst>
          </p:cNvPr>
          <p:cNvSpPr txBox="1"/>
          <p:nvPr/>
        </p:nvSpPr>
        <p:spPr>
          <a:xfrm>
            <a:off x="5956850" y="430033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0A144-3F64-48E7-AC08-BED0FAF86A92}"/>
              </a:ext>
            </a:extLst>
          </p:cNvPr>
          <p:cNvSpPr txBox="1"/>
          <p:nvPr/>
        </p:nvSpPr>
        <p:spPr>
          <a:xfrm>
            <a:off x="5049076" y="430696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4872435" y="5668032"/>
                <a:ext cx="3312061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435" y="5668032"/>
                <a:ext cx="3312061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95892595-9205-4359-974E-33BA85B4902C}"/>
              </a:ext>
            </a:extLst>
          </p:cNvPr>
          <p:cNvSpPr/>
          <p:nvPr/>
        </p:nvSpPr>
        <p:spPr>
          <a:xfrm>
            <a:off x="6725076" y="2710068"/>
            <a:ext cx="762402" cy="159689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513054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3696166" y="1512098"/>
                <a:ext cx="300492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166" y="1512098"/>
                <a:ext cx="3004925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A34E877-2A3A-4535-A48C-8698D394F433}"/>
                  </a:ext>
                </a:extLst>
              </p:cNvPr>
              <p:cNvSpPr txBox="1"/>
              <p:nvPr/>
            </p:nvSpPr>
            <p:spPr>
              <a:xfrm>
                <a:off x="-133749" y="629048"/>
                <a:ext cx="2843491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A34E877-2A3A-4535-A48C-8698D394F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3749" y="629048"/>
                <a:ext cx="2843491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D2DE49-E891-4140-B5CE-03F7078165C6}"/>
                  </a:ext>
                </a:extLst>
              </p:cNvPr>
              <p:cNvSpPr txBox="1"/>
              <p:nvPr/>
            </p:nvSpPr>
            <p:spPr>
              <a:xfrm>
                <a:off x="468872" y="1512099"/>
                <a:ext cx="203286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D2DE49-E891-4140-B5CE-03F707816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72" y="1512099"/>
                <a:ext cx="2032864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B4D615-4B3B-4359-8C7B-C143D7DD2933}"/>
                  </a:ext>
                </a:extLst>
              </p:cNvPr>
              <p:cNvSpPr txBox="1"/>
              <p:nvPr/>
            </p:nvSpPr>
            <p:spPr>
              <a:xfrm>
                <a:off x="3696166" y="657461"/>
                <a:ext cx="251889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B4D615-4B3B-4359-8C7B-C143D7DD2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166" y="657461"/>
                <a:ext cx="2518895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E3060019-925A-4117-AA65-FD2CDB7372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090" y="2647585"/>
            <a:ext cx="10679653" cy="358136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202767A-6F70-45C4-99F3-588D81E477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73" y="2649100"/>
            <a:ext cx="10670105" cy="357816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A912E62-6436-423F-B8CC-D7DC1CE2A4A4}"/>
              </a:ext>
            </a:extLst>
          </p:cNvPr>
          <p:cNvSpPr txBox="1"/>
          <p:nvPr/>
        </p:nvSpPr>
        <p:spPr>
          <a:xfrm>
            <a:off x="2297430" y="6287220"/>
            <a:ext cx="6766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/>
              <a:t>This circuit is called “synchronous counter”</a:t>
            </a:r>
          </a:p>
        </p:txBody>
      </p:sp>
    </p:spTree>
    <p:extLst>
      <p:ext uri="{BB962C8B-B14F-4D97-AF65-F5344CB8AC3E}">
        <p14:creationId xmlns:p14="http://schemas.microsoft.com/office/powerpoint/2010/main" val="22041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6306C-83F1-4923-8F82-EE32DE6AA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665"/>
            <a:ext cx="10515600" cy="720725"/>
          </a:xfrm>
        </p:spPr>
        <p:txBody>
          <a:bodyPr/>
          <a:lstStyle/>
          <a:p>
            <a:r>
              <a:rPr lang="en-IE" dirty="0"/>
              <a:t>Sync vs Async counters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5030CD-969A-4D26-B0AB-88F949CAB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03" y="3779428"/>
            <a:ext cx="9180317" cy="3078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35BC76-AD3C-460B-AF69-B0361AA8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036" y="754687"/>
            <a:ext cx="8496654" cy="280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3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D0F11-8373-4BBD-832D-F690DA043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041042"/>
            <a:ext cx="10515600" cy="1272001"/>
          </a:xfrm>
        </p:spPr>
        <p:txBody>
          <a:bodyPr/>
          <a:lstStyle/>
          <a:p>
            <a:r>
              <a:rPr lang="en-IE" dirty="0"/>
              <a:t>Time to get serious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5B2A8-E475-4D94-8723-336B34C99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588925"/>
            <a:ext cx="10515600" cy="1500187"/>
          </a:xfrm>
        </p:spPr>
        <p:txBody>
          <a:bodyPr/>
          <a:lstStyle/>
          <a:p>
            <a:r>
              <a:rPr lang="en-IE" dirty="0"/>
              <a:t>Tired? Would certainly be soon!</a:t>
            </a:r>
          </a:p>
        </p:txBody>
      </p:sp>
    </p:spTree>
    <p:extLst>
      <p:ext uri="{BB962C8B-B14F-4D97-AF65-F5344CB8AC3E}">
        <p14:creationId xmlns:p14="http://schemas.microsoft.com/office/powerpoint/2010/main" val="407830621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8A6A-379C-493C-B31F-AD32866FD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5375034"/>
          </a:xfrm>
        </p:spPr>
        <p:txBody>
          <a:bodyPr>
            <a:normAutofit/>
          </a:bodyPr>
          <a:lstStyle/>
          <a:p>
            <a:r>
              <a:rPr lang="en-IE" dirty="0"/>
              <a:t>Now let’s try creating a design that would detect a pattern of 56 bits of alternating 1s and 0s</a:t>
            </a:r>
          </a:p>
          <a:p>
            <a:r>
              <a:rPr lang="en-IE" dirty="0"/>
              <a:t>When such pattern is detected – output single ‘1’ and return into waiting state</a:t>
            </a:r>
          </a:p>
          <a:p>
            <a:r>
              <a:rPr lang="en-IE" dirty="0"/>
              <a:t>If pattern is broken mid-pattern – for simplicity we return into wait / idle state</a:t>
            </a:r>
          </a:p>
          <a:p>
            <a:r>
              <a:rPr lang="en-IE" dirty="0"/>
              <a:t>Creating 56-ish different states for this FSM would be impractical </a:t>
            </a:r>
          </a:p>
          <a:p>
            <a:r>
              <a:rPr lang="en-IE" dirty="0"/>
              <a:t>Thus, we would need variables, or more precisely – counters, to minimise total number of states </a:t>
            </a:r>
          </a:p>
          <a:p>
            <a:r>
              <a:rPr lang="en-IE" dirty="0"/>
              <a:t>Note: a sequence of 56 alternating 1s and 0s is a preamble of the ethernet frame</a:t>
            </a:r>
          </a:p>
          <a:p>
            <a:endParaRPr lang="en-I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7349D8A-B47C-492C-AEFA-47D6A5598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148"/>
            <a:ext cx="10515600" cy="1325563"/>
          </a:xfrm>
        </p:spPr>
        <p:txBody>
          <a:bodyPr/>
          <a:lstStyle/>
          <a:p>
            <a:r>
              <a:rPr lang="en-IE" dirty="0"/>
              <a:t>Ethernet Preamble</a:t>
            </a:r>
          </a:p>
        </p:txBody>
      </p:sp>
    </p:spTree>
    <p:extLst>
      <p:ext uri="{BB962C8B-B14F-4D97-AF65-F5344CB8AC3E}">
        <p14:creationId xmlns:p14="http://schemas.microsoft.com/office/powerpoint/2010/main" val="64626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402690-9F97-47D2-8B28-658267C44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42" y="18256"/>
            <a:ext cx="7776721" cy="6821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694AFC-DB1D-4D70-8807-4682FB2E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3972" y="222974"/>
            <a:ext cx="5016685" cy="454962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Approximate software-</a:t>
            </a:r>
            <a:r>
              <a:rPr lang="en-IE" sz="3600" dirty="0" err="1"/>
              <a:t>ish</a:t>
            </a:r>
            <a:r>
              <a:rPr lang="en-IE" sz="3600" dirty="0"/>
              <a:t>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5943033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94AFC-DB1D-4D70-8807-4682FB2E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950735"/>
          </a:xfrm>
        </p:spPr>
        <p:txBody>
          <a:bodyPr>
            <a:normAutofit/>
          </a:bodyPr>
          <a:lstStyle/>
          <a:p>
            <a:r>
              <a:rPr lang="en-IE" sz="4000" dirty="0"/>
              <a:t>Main design principles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127322-328E-4C8B-8F37-D00FB45A1A3E}"/>
              </a:ext>
            </a:extLst>
          </p:cNvPr>
          <p:cNvSpPr txBox="1"/>
          <p:nvPr/>
        </p:nvSpPr>
        <p:spPr>
          <a:xfrm>
            <a:off x="531744" y="968990"/>
            <a:ext cx="111285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4000" dirty="0"/>
              <a:t>Proceed with implementing a Moore FSM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4000" dirty="0"/>
              <a:t>Add an external counter module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4000" dirty="0"/>
              <a:t>Treating the current counter value as an external input into the FSM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4000" dirty="0"/>
              <a:t>FSM must generate control signals to increment / clear counter values when appropriate/necessary</a:t>
            </a:r>
          </a:p>
        </p:txBody>
      </p:sp>
    </p:spTree>
    <p:extLst>
      <p:ext uri="{BB962C8B-B14F-4D97-AF65-F5344CB8AC3E}">
        <p14:creationId xmlns:p14="http://schemas.microsoft.com/office/powerpoint/2010/main" val="84974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94AFC-DB1D-4D70-8807-4682FB2E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671293"/>
          </a:xfrm>
        </p:spPr>
        <p:txBody>
          <a:bodyPr>
            <a:normAutofit/>
          </a:bodyPr>
          <a:lstStyle/>
          <a:p>
            <a:r>
              <a:rPr lang="en-IE" sz="3600" dirty="0"/>
              <a:t>FSM: eth preamble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0B8A6A-379C-493C-B31F-AD32866FD9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9744" y="689548"/>
                <a:ext cx="10964056" cy="602930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IE" dirty="0"/>
                  <a:t>State transition table would be as follows.</a:t>
                </a:r>
              </a:p>
              <a:p>
                <a:r>
                  <a:rPr lang="en-IE" dirty="0"/>
                  <a:t>‘x’ stands for the current value of the input, and ‘</a:t>
                </a:r>
                <a:r>
                  <a:rPr lang="en-IE" dirty="0" err="1"/>
                  <a:t>cnt</a:t>
                </a:r>
                <a:r>
                  <a:rPr lang="en-IE" dirty="0"/>
                  <a:t>’ for the current counter value: </a:t>
                </a:r>
              </a:p>
              <a:p>
                <a:pPr marL="0" indent="0">
                  <a:buNone/>
                </a:pPr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r>
                  <a:rPr lang="en-IE" dirty="0"/>
                  <a:t>For </a:t>
                </a:r>
                <a:r>
                  <a:rPr lang="en-IE" dirty="0" err="1"/>
                  <a:t>cnt</a:t>
                </a:r>
                <a:r>
                  <a:rPr lang="en-IE" dirty="0"/>
                  <a:t> we need 5-bit register, as its value is not exceeding 31. </a:t>
                </a:r>
              </a:p>
              <a:p>
                <a:r>
                  <a:rPr lang="en-IE" dirty="0"/>
                  <a:t>We compare for == 28 (11100 in binary) by simply doing: </a:t>
                </a:r>
              </a:p>
              <a:p>
                <a:pPr marL="0" indent="0">
                  <a:buNone/>
                </a:pPr>
                <a:r>
                  <a:rPr lang="en-IE" dirty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acc>
                      <m:accPr>
                        <m:chr m:val="̅"/>
                        <m:ctrlPr>
                          <a:rPr lang="en-IE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acc>
                      <m:accPr>
                        <m:chr m:val="̅"/>
                        <m:ctrlPr>
                          <a:rPr lang="en-IE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IE" dirty="0"/>
                  <a:t>  </a:t>
                </a:r>
              </a:p>
              <a:p>
                <a:pPr marL="0" indent="0">
                  <a:buNone/>
                </a:pPr>
                <a:r>
                  <a:rPr lang="en-IE" dirty="0"/>
                  <a:t> </a:t>
                </a:r>
                <a:r>
                  <a:rPr lang="en-IE" sz="2400" dirty="0"/>
                  <a:t>(where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E" sz="2400" dirty="0"/>
                  <a:t> are individual bits of the counter,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E" sz="24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IE" sz="2400" dirty="0"/>
                  <a:t> is a “summary” signal)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0B8A6A-379C-493C-B31F-AD32866FD9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9744" y="689548"/>
                <a:ext cx="10964056" cy="6029304"/>
              </a:xfrm>
              <a:blipFill>
                <a:blip r:embed="rId2"/>
                <a:stretch>
                  <a:fillRect l="-889" t="-252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2040400"/>
                  </p:ext>
                </p:extLst>
              </p:nvPr>
            </p:nvGraphicFramePr>
            <p:xfrm>
              <a:off x="285750" y="1775460"/>
              <a:ext cx="11333130" cy="2672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7330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1335953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1416641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1522226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1658636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384037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25610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262206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State</a:t>
                          </a: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85420"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</a:p>
                        <a:p>
                          <a:r>
                            <a:rPr lang="en-IE" dirty="0"/>
                            <a:t>x=1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</a:t>
                          </a:r>
                        </a:p>
                        <a:p>
                          <a:r>
                            <a:rPr lang="en-IE" dirty="0"/>
                            <a:t>x=1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2040400"/>
                  </p:ext>
                </p:extLst>
              </p:nvPr>
            </p:nvGraphicFramePr>
            <p:xfrm>
              <a:off x="285750" y="1775460"/>
              <a:ext cx="11333130" cy="2672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7330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1335953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1416641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1522226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1658636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384037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25610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262206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State</a:t>
                          </a: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37885" t="-2564" r="-184141" b="-132821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02913" t="-2564" r="-102913" b="-132821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99034" t="-2564" r="-2415" b="-1328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822960"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</a:p>
                        <a:p>
                          <a:r>
                            <a:rPr lang="en-IE" dirty="0"/>
                            <a:t>x=1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</a:t>
                          </a:r>
                        </a:p>
                        <a:p>
                          <a:r>
                            <a:rPr lang="en-IE" dirty="0"/>
                            <a:t>x=1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821481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2747528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2747528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3D3EECF-9B2D-48D1-BC03-587A90D70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19" y="4013195"/>
            <a:ext cx="3439005" cy="3019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9427E-24A4-4436-8A27-0FC8548A20E6}"/>
                  </a:ext>
                </a:extLst>
              </p:cNvPr>
              <p:cNvSpPr txBox="1"/>
              <p:nvPr/>
            </p:nvSpPr>
            <p:spPr>
              <a:xfrm>
                <a:off x="1272208" y="4280447"/>
                <a:ext cx="67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9427E-24A4-4436-8A27-0FC8548A2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08" y="4280447"/>
                <a:ext cx="67031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F0B9C4-9210-44EC-B311-9C9330B7689D}"/>
                  </a:ext>
                </a:extLst>
              </p:cNvPr>
              <p:cNvSpPr txBox="1"/>
              <p:nvPr/>
            </p:nvSpPr>
            <p:spPr>
              <a:xfrm>
                <a:off x="1860327" y="4008322"/>
                <a:ext cx="542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F0B9C4-9210-44EC-B311-9C9330B76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327" y="4008322"/>
                <a:ext cx="542008" cy="276999"/>
              </a:xfrm>
              <a:prstGeom prst="rect">
                <a:avLst/>
              </a:prstGeom>
              <a:blipFill>
                <a:blip r:embed="rId5"/>
                <a:stretch>
                  <a:fillRect l="-8989" r="-10112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F364B-B638-48A0-A553-CF360FDF85ED}"/>
                  </a:ext>
                </a:extLst>
              </p:cNvPr>
              <p:cNvSpPr txBox="1"/>
              <p:nvPr/>
            </p:nvSpPr>
            <p:spPr>
              <a:xfrm>
                <a:off x="237169" y="5276896"/>
                <a:ext cx="7529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E" sz="3200" b="0" i="1" smtClean="0">
                        <a:latin typeface="Cambria Math" panose="02040503050406030204" pitchFamily="18" charset="0"/>
                      </a:rPr>
                      <m:t>𝑆</m:t>
                    </m:r>
                    <m:sSub>
                      <m:sSubPr>
                        <m:ctrlPr>
                          <a:rPr lang="en-IE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IE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E" sz="3200" dirty="0"/>
                  <a:t>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F364B-B638-48A0-A553-CF360FDF8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69" y="5276896"/>
                <a:ext cx="752963" cy="492443"/>
              </a:xfrm>
              <a:prstGeom prst="rect">
                <a:avLst/>
              </a:prstGeom>
              <a:blipFill>
                <a:blip r:embed="rId6"/>
                <a:stretch>
                  <a:fillRect t="-25000" r="-31707" b="-5125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9BAC915-54D9-4599-8AF1-7AE17040BECD}"/>
              </a:ext>
            </a:extLst>
          </p:cNvPr>
          <p:cNvSpPr txBox="1"/>
          <p:nvPr/>
        </p:nvSpPr>
        <p:spPr>
          <a:xfrm>
            <a:off x="2940599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78948-2395-46C0-B576-0D70F57BC613}"/>
              </a:ext>
            </a:extLst>
          </p:cNvPr>
          <p:cNvSpPr txBox="1"/>
          <p:nvPr/>
        </p:nvSpPr>
        <p:spPr>
          <a:xfrm>
            <a:off x="2973730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B5CD2-169C-4B12-9025-47E9B81A51E3}"/>
              </a:ext>
            </a:extLst>
          </p:cNvPr>
          <p:cNvSpPr txBox="1"/>
          <p:nvPr/>
        </p:nvSpPr>
        <p:spPr>
          <a:xfrm>
            <a:off x="3630836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42A5DC-B31E-4925-8DFD-469E91F2C0AD}"/>
              </a:ext>
            </a:extLst>
          </p:cNvPr>
          <p:cNvSpPr txBox="1"/>
          <p:nvPr/>
        </p:nvSpPr>
        <p:spPr>
          <a:xfrm>
            <a:off x="4252566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9EEE79-270E-4855-82A6-C6A2C6895798}"/>
              </a:ext>
            </a:extLst>
          </p:cNvPr>
          <p:cNvSpPr txBox="1"/>
          <p:nvPr/>
        </p:nvSpPr>
        <p:spPr>
          <a:xfrm>
            <a:off x="2301138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4C6AC-1C9D-4527-8C54-7F1637C34970}"/>
              </a:ext>
            </a:extLst>
          </p:cNvPr>
          <p:cNvSpPr txBox="1"/>
          <p:nvPr/>
        </p:nvSpPr>
        <p:spPr>
          <a:xfrm>
            <a:off x="3562329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BA758-5517-4C3D-9B80-00086EEC15B1}"/>
              </a:ext>
            </a:extLst>
          </p:cNvPr>
          <p:cNvSpPr txBox="1"/>
          <p:nvPr/>
        </p:nvSpPr>
        <p:spPr>
          <a:xfrm>
            <a:off x="4257726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C323E1-F432-4DF6-9F8B-A4060006264B}"/>
              </a:ext>
            </a:extLst>
          </p:cNvPr>
          <p:cNvSpPr txBox="1"/>
          <p:nvPr/>
        </p:nvSpPr>
        <p:spPr>
          <a:xfrm>
            <a:off x="2301138" y="53331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AD470C-6060-4D1C-A706-A61BF01F05C4}"/>
              </a:ext>
            </a:extLst>
          </p:cNvPr>
          <p:cNvSpPr txBox="1"/>
          <p:nvPr/>
        </p:nvSpPr>
        <p:spPr>
          <a:xfrm>
            <a:off x="2251492" y="5881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85BC3B-4158-4C5C-BF11-39D07D32DCBD}"/>
              </a:ext>
            </a:extLst>
          </p:cNvPr>
          <p:cNvSpPr txBox="1"/>
          <p:nvPr/>
        </p:nvSpPr>
        <p:spPr>
          <a:xfrm>
            <a:off x="2940599" y="5897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DD5A09-EC4D-4997-8E56-8FD6B6430518}"/>
              </a:ext>
            </a:extLst>
          </p:cNvPr>
          <p:cNvSpPr txBox="1"/>
          <p:nvPr/>
        </p:nvSpPr>
        <p:spPr>
          <a:xfrm>
            <a:off x="3611176" y="58886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C01AB5-5F10-4176-81A8-599BD48754F8}"/>
              </a:ext>
            </a:extLst>
          </p:cNvPr>
          <p:cNvSpPr txBox="1"/>
          <p:nvPr/>
        </p:nvSpPr>
        <p:spPr>
          <a:xfrm>
            <a:off x="4283078" y="5897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C3ADD3-C3D4-4B61-9DBE-ABCBABEE3CAF}"/>
              </a:ext>
            </a:extLst>
          </p:cNvPr>
          <p:cNvSpPr txBox="1"/>
          <p:nvPr/>
        </p:nvSpPr>
        <p:spPr>
          <a:xfrm>
            <a:off x="2258119" y="64048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2B82A4-8A7E-4F3A-9FCA-C3999FF58436}"/>
              </a:ext>
            </a:extLst>
          </p:cNvPr>
          <p:cNvSpPr txBox="1"/>
          <p:nvPr/>
        </p:nvSpPr>
        <p:spPr>
          <a:xfrm>
            <a:off x="2947226" y="6420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ADBFD6-8B0A-4018-B46E-6EB0412B5B49}"/>
              </a:ext>
            </a:extLst>
          </p:cNvPr>
          <p:cNvSpPr txBox="1"/>
          <p:nvPr/>
        </p:nvSpPr>
        <p:spPr>
          <a:xfrm>
            <a:off x="3617803" y="64121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D16C5B-E755-4922-8AB6-11907324B05C}"/>
              </a:ext>
            </a:extLst>
          </p:cNvPr>
          <p:cNvSpPr txBox="1"/>
          <p:nvPr/>
        </p:nvSpPr>
        <p:spPr>
          <a:xfrm>
            <a:off x="4289705" y="6420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014689A-E490-4878-90C6-A77636135410}"/>
              </a:ext>
            </a:extLst>
          </p:cNvPr>
          <p:cNvSpPr/>
          <p:nvPr/>
        </p:nvSpPr>
        <p:spPr>
          <a:xfrm>
            <a:off x="2810050" y="4521522"/>
            <a:ext cx="516835" cy="137569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7644920-4F88-43D4-9FDE-91056B8358F7}"/>
              </a:ext>
            </a:extLst>
          </p:cNvPr>
          <p:cNvSpPr/>
          <p:nvPr/>
        </p:nvSpPr>
        <p:spPr>
          <a:xfrm>
            <a:off x="2763252" y="5260626"/>
            <a:ext cx="1278662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77014F-BAD6-43FA-9F4D-09796572D327}"/>
              </a:ext>
            </a:extLst>
          </p:cNvPr>
          <p:cNvSpPr/>
          <p:nvPr/>
        </p:nvSpPr>
        <p:spPr>
          <a:xfrm>
            <a:off x="3422787" y="5266010"/>
            <a:ext cx="1278662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5390945" y="5069675"/>
                <a:ext cx="6295185" cy="1176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</m:acc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IE" sz="3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</m:acc>
                      <m:r>
                        <a:rPr lang="en-IE" sz="3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sz="3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945" y="5069675"/>
                <a:ext cx="6295185" cy="11769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</p:spTree>
    <p:extLst>
      <p:ext uri="{BB962C8B-B14F-4D97-AF65-F5344CB8AC3E}">
        <p14:creationId xmlns:p14="http://schemas.microsoft.com/office/powerpoint/2010/main" val="2745439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7219</TotalTime>
  <Words>6974</Words>
  <Application>Microsoft Office PowerPoint</Application>
  <PresentationFormat>Widescreen</PresentationFormat>
  <Paragraphs>2332</Paragraphs>
  <Slides>134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134</vt:i4>
      </vt:variant>
    </vt:vector>
  </HeadingPairs>
  <TitlesOfParts>
    <vt:vector size="140" baseType="lpstr">
      <vt:lpstr>Algerian</vt:lpstr>
      <vt:lpstr>Arial</vt:lpstr>
      <vt:lpstr>Calibri</vt:lpstr>
      <vt:lpstr>Calibri Light</vt:lpstr>
      <vt:lpstr>Cambria Math</vt:lpstr>
      <vt:lpstr>Office Theme</vt:lpstr>
      <vt:lpstr>Hardware design basics</vt:lpstr>
      <vt:lpstr>Motivation?</vt:lpstr>
      <vt:lpstr>CPU hardware is a magic!</vt:lpstr>
      <vt:lpstr>Digital circuits - basics</vt:lpstr>
      <vt:lpstr>Transistor – the basic element of the circuit</vt:lpstr>
      <vt:lpstr>PowerPoint Presentation</vt:lpstr>
      <vt:lpstr>MOSFET</vt:lpstr>
      <vt:lpstr>One level of abstraction up – logical gates </vt:lpstr>
      <vt:lpstr>Logical gates</vt:lpstr>
      <vt:lpstr>How are gates implemented?</vt:lpstr>
      <vt:lpstr>CMOS NOT gate</vt:lpstr>
      <vt:lpstr>CMOS NOT gate – operation explained</vt:lpstr>
      <vt:lpstr>CMOS NAND gate</vt:lpstr>
      <vt:lpstr>CMOS NAND gate – operation explained</vt:lpstr>
      <vt:lpstr>CMOS NAND gate – operation explained</vt:lpstr>
      <vt:lpstr>NAND/NOR logic</vt:lpstr>
      <vt:lpstr>PowerPoint Presentation</vt:lpstr>
      <vt:lpstr>PowerPoint Presentation</vt:lpstr>
      <vt:lpstr>Combination circuits</vt:lpstr>
      <vt:lpstr>Combinational circuits</vt:lpstr>
      <vt:lpstr>Combinational circuits</vt:lpstr>
      <vt:lpstr>PowerPoint Presentation</vt:lpstr>
      <vt:lpstr>PowerPoint Presentation</vt:lpstr>
      <vt:lpstr>PowerPoint Presentation</vt:lpstr>
      <vt:lpstr>PowerPoint Presentation</vt:lpstr>
      <vt:lpstr>Combining 1-bit adders and N-bit</vt:lpstr>
      <vt:lpstr>Carry look ahead adder</vt:lpstr>
      <vt:lpstr>Another example:</vt:lpstr>
      <vt:lpstr>MUX</vt:lpstr>
      <vt:lpstr>MUX</vt:lpstr>
      <vt:lpstr>MUX</vt:lpstr>
      <vt:lpstr>4-1 MUX</vt:lpstr>
      <vt:lpstr>A bit of VHDL</vt:lpstr>
      <vt:lpstr>VHDL: brief intro</vt:lpstr>
      <vt:lpstr>VHDL: brief intro</vt:lpstr>
      <vt:lpstr>VHDL brief intro</vt:lpstr>
      <vt:lpstr>VHDL terminology by contrast with SW</vt:lpstr>
      <vt:lpstr>VHDL by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VHDL – MUX2</vt:lpstr>
      <vt:lpstr>VHDL – MUX4</vt:lpstr>
      <vt:lpstr>Bistables</vt:lpstr>
      <vt:lpstr>Bistables – Triggers and Flip-Flops </vt:lpstr>
      <vt:lpstr>Bistables – Triggers and Flip-Flops </vt:lpstr>
      <vt:lpstr>Bistables – Triggers and Flip-Flops </vt:lpstr>
      <vt:lpstr>Latches</vt:lpstr>
      <vt:lpstr>SR latch</vt:lpstr>
      <vt:lpstr>SR latch - operation</vt:lpstr>
      <vt:lpstr>Gated SR latch</vt:lpstr>
      <vt:lpstr>D latch</vt:lpstr>
      <vt:lpstr>Flip-flops: D flip flop</vt:lpstr>
      <vt:lpstr>D flip-flop: 1 bit register</vt:lpstr>
      <vt:lpstr>D flip flop in VHDL? </vt:lpstr>
      <vt:lpstr>D flip flop in VHDL? </vt:lpstr>
      <vt:lpstr>Other flip-flop types</vt:lpstr>
      <vt:lpstr>The Master-Slave JK Flip Flop</vt:lpstr>
      <vt:lpstr>Flip Flop Conversion</vt:lpstr>
      <vt:lpstr>Flip flop usage examples: freq. division (by 2)</vt:lpstr>
      <vt:lpstr>VHDL implementation: freq. division (by 2)</vt:lpstr>
      <vt:lpstr>Flip flop usage examples: Async counter</vt:lpstr>
      <vt:lpstr>Flip flop usage examples: shift register</vt:lpstr>
      <vt:lpstr>Sequential circuits</vt:lpstr>
      <vt:lpstr>Sequential circuits</vt:lpstr>
      <vt:lpstr>Finite State machines: Moore</vt:lpstr>
      <vt:lpstr>Finite State machines: Moore</vt:lpstr>
      <vt:lpstr>Finite State machines: Mealy </vt:lpstr>
      <vt:lpstr>Moore by example</vt:lpstr>
      <vt:lpstr>Moore by example</vt:lpstr>
      <vt:lpstr>Moore by example</vt:lpstr>
      <vt:lpstr>Moore by example</vt:lpstr>
      <vt:lpstr>Moore by example</vt:lpstr>
      <vt:lpstr>Moore by example</vt:lpstr>
      <vt:lpstr>Moore by example</vt:lpstr>
      <vt:lpstr>Alternative implementation with JK Flip Flop</vt:lpstr>
      <vt:lpstr>FSM: state encoding matters</vt:lpstr>
      <vt:lpstr>Moore by example – VHDL implementation</vt:lpstr>
      <vt:lpstr>Moore by example – VHDL implementation</vt:lpstr>
      <vt:lpstr>VHDL synthesis - Intel</vt:lpstr>
      <vt:lpstr>Synthesis –Technology Map – Intel</vt:lpstr>
      <vt:lpstr>Synthesis –Technology Map – Intel</vt:lpstr>
      <vt:lpstr>Synthesis –Technology Map – Intel</vt:lpstr>
      <vt:lpstr>Another FSM example: 4-bit counter equivalent</vt:lpstr>
      <vt:lpstr>FSM design example: 4-bit counter equivalent</vt:lpstr>
      <vt:lpstr>FSM design example: 4-bit counter equivalent: T0</vt:lpstr>
      <vt:lpstr>FSM design example: 4-bit counter equivalent: T1</vt:lpstr>
      <vt:lpstr>FSM design example: 4-bit counter equivalent: T2</vt:lpstr>
      <vt:lpstr>FSM design example: 4-bit counter equivalent: T3</vt:lpstr>
      <vt:lpstr>FSM design example: 4-bit counter equivalent: summary</vt:lpstr>
      <vt:lpstr>Sync vs Async counters</vt:lpstr>
      <vt:lpstr>Time to get serious</vt:lpstr>
      <vt:lpstr>Ethernet Preamble</vt:lpstr>
      <vt:lpstr>Approximate software-ish implementation</vt:lpstr>
      <vt:lpstr>Main design principles</vt:lpstr>
      <vt:lpstr>FSM: eth preamble</vt:lpstr>
      <vt:lpstr>FSM: eth preamble</vt:lpstr>
      <vt:lpstr>FSM: eth preamble</vt:lpstr>
      <vt:lpstr>FSM: eth preamble</vt:lpstr>
      <vt:lpstr>FSM: eth preamble</vt:lpstr>
      <vt:lpstr>FSM: eth preamble</vt:lpstr>
      <vt:lpstr>FSM: ethernet preamble</vt:lpstr>
      <vt:lpstr>FSM: eth preamble: final circuit</vt:lpstr>
      <vt:lpstr>PowerPoint Presentation</vt:lpstr>
      <vt:lpstr>PowerPoint Presentation</vt:lpstr>
      <vt:lpstr>First version, counter module</vt:lpstr>
      <vt:lpstr>Ethernet preamble: first version, counter module</vt:lpstr>
      <vt:lpstr>Ethernet preamble: first version, “== 28” module</vt:lpstr>
      <vt:lpstr>Ethernet preamble: first version, main module</vt:lpstr>
      <vt:lpstr>Ethernet preamble: synthesis</vt:lpstr>
      <vt:lpstr>Ethernet preamble: second version, high level, declarations</vt:lpstr>
      <vt:lpstr>Ethernet preamble: second version, high level, process</vt:lpstr>
      <vt:lpstr>Ethernet preamble: second version, synthesis</vt:lpstr>
      <vt:lpstr>Ethernet preamble: second version, state machine</vt:lpstr>
      <vt:lpstr>Ethernet preamble: second version, synthesis, Xilinx</vt:lpstr>
      <vt:lpstr>LEVELUP!! </vt:lpstr>
      <vt:lpstr>Variables – more advanced control example</vt:lpstr>
      <vt:lpstr>Variables – more advanced control example</vt:lpstr>
      <vt:lpstr>Testbench: declarations</vt:lpstr>
      <vt:lpstr>Testbench: code</vt:lpstr>
      <vt:lpstr>Testbench: RUN</vt:lpstr>
      <vt:lpstr>Further reading and other materials</vt:lpstr>
      <vt:lpstr>Appendix A.  JK-flip-flop implementation for ‘111’ sequence detecting Finite State Machine</vt:lpstr>
      <vt:lpstr>Alternative implementation with JK Flip Flop for ‘111’ sequence detection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into hardware design</dc:title>
  <dc:creator>Sergey Parshin</dc:creator>
  <cp:lastModifiedBy>Sergey Parshin</cp:lastModifiedBy>
  <cp:revision>183</cp:revision>
  <dcterms:created xsi:type="dcterms:W3CDTF">2019-09-13T04:42:38Z</dcterms:created>
  <dcterms:modified xsi:type="dcterms:W3CDTF">2019-10-03T00:48:13Z</dcterms:modified>
</cp:coreProperties>
</file>